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7199313" cy="103314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4" userDrawn="1">
          <p15:clr>
            <a:srgbClr val="A4A3A4"/>
          </p15:clr>
        </p15:guide>
        <p15:guide id="2" pos="22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70" autoAdjust="0"/>
    <p:restoredTop sz="94660"/>
  </p:normalViewPr>
  <p:slideViewPr>
    <p:cSldViewPr snapToGrid="0" showGuides="1">
      <p:cViewPr varScale="1">
        <p:scale>
          <a:sx n="52" d="100"/>
          <a:sy n="52" d="100"/>
        </p:scale>
        <p:origin x="2198" y="58"/>
      </p:cViewPr>
      <p:guideLst>
        <p:guide orient="horz" pos="3254"/>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690819"/>
            <a:ext cx="6119416" cy="3596875"/>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5426403"/>
            <a:ext cx="5399485" cy="2494375"/>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154458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688763"/>
            <a:ext cx="2321966" cy="2410672"/>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1487540"/>
            <a:ext cx="3644652" cy="7342026"/>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3099435"/>
            <a:ext cx="2321966" cy="5742087"/>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70657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688763"/>
            <a:ext cx="2321966" cy="2410672"/>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1487540"/>
            <a:ext cx="3644652" cy="7342026"/>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5890" y="3099435"/>
            <a:ext cx="2321966" cy="5742087"/>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365491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182155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550054"/>
            <a:ext cx="1552352" cy="875542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550054"/>
            <a:ext cx="4567064" cy="875542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92603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68172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75691"/>
            <a:ext cx="6209407" cy="4297595"/>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913943"/>
            <a:ext cx="6209407" cy="2260004"/>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394787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2750270"/>
            <a:ext cx="3059708" cy="65552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2750270"/>
            <a:ext cx="3059708" cy="65552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225603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550056"/>
            <a:ext cx="6209407" cy="19969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2532641"/>
            <a:ext cx="3045646" cy="1241208"/>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3773849"/>
            <a:ext cx="3045646" cy="55507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2" y="2532641"/>
            <a:ext cx="3060646" cy="1241208"/>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2" y="3773849"/>
            <a:ext cx="3060646" cy="55507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340960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249126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pic>
        <p:nvPicPr>
          <p:cNvPr id="5" name="図 4">
            <a:extLst>
              <a:ext uri="{FF2B5EF4-FFF2-40B4-BE49-F238E27FC236}">
                <a16:creationId xmlns:a16="http://schemas.microsoft.com/office/drawing/2014/main" id="{E3B811EE-E38C-448F-82EE-A6526E2748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89" r="846"/>
          <a:stretch/>
        </p:blipFill>
        <p:spPr>
          <a:xfrm rot="5400000">
            <a:off x="-1566328" y="1565810"/>
            <a:ext cx="10335921" cy="7195360"/>
          </a:xfrm>
          <a:prstGeom prst="rect">
            <a:avLst/>
          </a:prstGeom>
        </p:spPr>
      </p:pic>
    </p:spTree>
    <p:extLst>
      <p:ext uri="{BB962C8B-B14F-4D97-AF65-F5344CB8AC3E}">
        <p14:creationId xmlns:p14="http://schemas.microsoft.com/office/powerpoint/2010/main" val="222057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ADF4291E-D5AA-4F51-A0EE-0A6799D4B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199313" cy="10179440"/>
          </a:xfrm>
          <a:prstGeom prst="rect">
            <a:avLst/>
          </a:prstGeom>
        </p:spPr>
      </p:pic>
    </p:spTree>
    <p:extLst>
      <p:ext uri="{BB962C8B-B14F-4D97-AF65-F5344CB8AC3E}">
        <p14:creationId xmlns:p14="http://schemas.microsoft.com/office/powerpoint/2010/main" val="391281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pic>
        <p:nvPicPr>
          <p:cNvPr id="6" name="図 5">
            <a:extLst>
              <a:ext uri="{FF2B5EF4-FFF2-40B4-BE49-F238E27FC236}">
                <a16:creationId xmlns:a16="http://schemas.microsoft.com/office/drawing/2014/main" id="{CD13099E-8A60-46A0-AAE3-336C8758A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29" b="-3229"/>
          <a:stretch/>
        </p:blipFill>
        <p:spPr>
          <a:xfrm>
            <a:off x="0" y="0"/>
            <a:ext cx="7199313" cy="10179440"/>
          </a:xfrm>
          <a:prstGeom prst="rect">
            <a:avLst/>
          </a:prstGeom>
        </p:spPr>
      </p:pic>
    </p:spTree>
    <p:extLst>
      <p:ext uri="{BB962C8B-B14F-4D97-AF65-F5344CB8AC3E}">
        <p14:creationId xmlns:p14="http://schemas.microsoft.com/office/powerpoint/2010/main" val="296781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550056"/>
            <a:ext cx="6209407" cy="19969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3" y="2750270"/>
            <a:ext cx="6209407" cy="655521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3" y="9575726"/>
            <a:ext cx="1619845" cy="550054"/>
          </a:xfrm>
          <a:prstGeom prst="rect">
            <a:avLst/>
          </a:prstGeom>
        </p:spPr>
        <p:txBody>
          <a:bodyPr vert="horz" lIns="91440" tIns="45720" rIns="91440" bIns="45720" rtlCol="0" anchor="ctr"/>
          <a:lstStyle>
            <a:lvl1pPr algn="l">
              <a:defRPr sz="945">
                <a:solidFill>
                  <a:schemeClr val="tx1">
                    <a:tint val="75000"/>
                  </a:schemeClr>
                </a:solidFill>
              </a:defRPr>
            </a:lvl1p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3"/>
          </p:nvPr>
        </p:nvSpPr>
        <p:spPr>
          <a:xfrm>
            <a:off x="2384773" y="9575726"/>
            <a:ext cx="2429768" cy="550054"/>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9575726"/>
            <a:ext cx="1619845" cy="550054"/>
          </a:xfrm>
          <a:prstGeom prst="rect">
            <a:avLst/>
          </a:prstGeom>
        </p:spPr>
        <p:txBody>
          <a:bodyPr vert="horz" lIns="91440" tIns="45720" rIns="91440" bIns="45720" rtlCol="0" anchor="ctr"/>
          <a:lstStyle>
            <a:lvl1pPr algn="r">
              <a:defRPr sz="945">
                <a:solidFill>
                  <a:schemeClr val="tx1">
                    <a:tint val="75000"/>
                  </a:schemeClr>
                </a:solidFill>
              </a:defRPr>
            </a:lvl1p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3297137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5" r:id="rId9"/>
    <p:sldLayoutId id="2147483680" r:id="rId10"/>
    <p:sldLayoutId id="2147483681" r:id="rId11"/>
    <p:sldLayoutId id="2147483682" r:id="rId12"/>
    <p:sldLayoutId id="2147483683" r:id="rId13"/>
  </p:sldLayoutIdLst>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18" Type="http://schemas.openxmlformats.org/officeDocument/2006/relationships/image" Target="../media/image20.jpg"/><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17" Type="http://schemas.openxmlformats.org/officeDocument/2006/relationships/image" Target="../media/image19.jpg"/><Relationship Id="rId2" Type="http://schemas.openxmlformats.org/officeDocument/2006/relationships/image" Target="../media/image4.jpg"/><Relationship Id="rId16" Type="http://schemas.openxmlformats.org/officeDocument/2006/relationships/image" Target="../media/image18.jpg"/><Relationship Id="rId1" Type="http://schemas.openxmlformats.org/officeDocument/2006/relationships/slideLayout" Target="../slideLayouts/slideLayout8.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a:extLst>
              <a:ext uri="{FF2B5EF4-FFF2-40B4-BE49-F238E27FC236}">
                <a16:creationId xmlns:a16="http://schemas.microsoft.com/office/drawing/2014/main" id="{36F5CF5B-449F-473D-85C1-5E1109BE1FED}"/>
              </a:ext>
            </a:extLst>
          </p:cNvPr>
          <p:cNvSpPr/>
          <p:nvPr/>
        </p:nvSpPr>
        <p:spPr>
          <a:xfrm>
            <a:off x="316720" y="5476807"/>
            <a:ext cx="6551360" cy="47623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B433B9A6-C03E-4359-A611-9557EE3413B0}"/>
              </a:ext>
            </a:extLst>
          </p:cNvPr>
          <p:cNvPicPr>
            <a:picLocks noChangeAspect="1"/>
          </p:cNvPicPr>
          <p:nvPr/>
        </p:nvPicPr>
        <p:blipFill rotWithShape="1">
          <a:blip r:embed="rId2">
            <a:extLst>
              <a:ext uri="{28A0092B-C50C-407E-A947-70E740481C1C}">
                <a14:useLocalDpi xmlns:a14="http://schemas.microsoft.com/office/drawing/2010/main" val="0"/>
              </a:ext>
            </a:extLst>
          </a:blip>
          <a:srcRect l="48638" t="23330" b="9773"/>
          <a:stretch/>
        </p:blipFill>
        <p:spPr>
          <a:xfrm>
            <a:off x="4604272" y="8231591"/>
            <a:ext cx="2184493" cy="1898297"/>
          </a:xfrm>
          <a:prstGeom prst="rect">
            <a:avLst/>
          </a:prstGeom>
        </p:spPr>
      </p:pic>
      <p:sp>
        <p:nvSpPr>
          <p:cNvPr id="61" name="テキスト ボックス 60">
            <a:extLst>
              <a:ext uri="{FF2B5EF4-FFF2-40B4-BE49-F238E27FC236}">
                <a16:creationId xmlns:a16="http://schemas.microsoft.com/office/drawing/2014/main" id="{3DC6D931-AFB5-4799-8429-089D957BBD93}"/>
              </a:ext>
            </a:extLst>
          </p:cNvPr>
          <p:cNvSpPr txBox="1"/>
          <p:nvPr/>
        </p:nvSpPr>
        <p:spPr>
          <a:xfrm>
            <a:off x="323746" y="8241519"/>
            <a:ext cx="2645365" cy="1900520"/>
          </a:xfrm>
          <a:prstGeom prst="rect">
            <a:avLst/>
          </a:prstGeom>
          <a:noFill/>
        </p:spPr>
        <p:txBody>
          <a:bodyPr wrap="square" rtlCol="0">
            <a:spAutoFit/>
          </a:bodyPr>
          <a:lstStyle/>
          <a:p>
            <a:pPr algn="just"/>
            <a:r>
              <a:rPr kumimoji="1" lang="ja-JP" altLang="en-US" sz="2400" b="1" dirty="0"/>
              <a:t>サロン名</a:t>
            </a:r>
            <a:endParaRPr kumimoji="1" lang="en-US" altLang="ja-JP" sz="2400" b="1" dirty="0"/>
          </a:p>
          <a:p>
            <a:pPr algn="just"/>
            <a:r>
              <a:rPr kumimoji="1" lang="en-US" altLang="ja-JP" sz="1050" dirty="0"/>
              <a:t>[</a:t>
            </a:r>
            <a:r>
              <a:rPr kumimoji="1" lang="ja-JP" altLang="en-US" sz="1050" dirty="0"/>
              <a:t>サロン名</a:t>
            </a:r>
            <a:r>
              <a:rPr kumimoji="1" lang="en-US" altLang="ja-JP" sz="1050" dirty="0"/>
              <a:t>]</a:t>
            </a:r>
          </a:p>
          <a:p>
            <a:pPr algn="just"/>
            <a:endParaRPr kumimoji="1" lang="en-US" altLang="ja-JP" sz="1050" dirty="0"/>
          </a:p>
          <a:p>
            <a:pPr algn="just"/>
            <a:r>
              <a:rPr kumimoji="1" lang="ja-JP" altLang="en-US" sz="1050" dirty="0"/>
              <a:t>東京都渋谷区代々木</a:t>
            </a:r>
            <a:r>
              <a:rPr kumimoji="1" lang="en-US" altLang="ja-JP" sz="1050" dirty="0"/>
              <a:t>0-00-0</a:t>
            </a:r>
          </a:p>
          <a:p>
            <a:pPr algn="just"/>
            <a:r>
              <a:rPr kumimoji="1" lang="en-US" altLang="ja-JP" sz="1400" dirty="0"/>
              <a:t>Tel</a:t>
            </a:r>
            <a:r>
              <a:rPr kumimoji="1" lang="ja-JP" altLang="en-US" sz="1400" dirty="0"/>
              <a:t>：</a:t>
            </a:r>
            <a:r>
              <a:rPr kumimoji="1" lang="en-US" altLang="ja-JP" sz="1400" dirty="0"/>
              <a:t>03-0000-0000</a:t>
            </a:r>
          </a:p>
          <a:p>
            <a:pPr algn="just"/>
            <a:r>
              <a:rPr kumimoji="1" lang="ja-JP" altLang="en-US" sz="1200" dirty="0"/>
              <a:t>営業時間：</a:t>
            </a:r>
            <a:r>
              <a:rPr kumimoji="1" lang="en-US" altLang="ja-JP" sz="1200" dirty="0"/>
              <a:t>9:00-19:00</a:t>
            </a:r>
          </a:p>
          <a:p>
            <a:pPr algn="just"/>
            <a:r>
              <a:rPr kumimoji="1" lang="en-US" altLang="ja-JP" sz="800" dirty="0"/>
              <a:t>[</a:t>
            </a:r>
            <a:r>
              <a:rPr kumimoji="1" lang="ja-JP" altLang="en-US" sz="800" dirty="0"/>
              <a:t>カット最終：平日</a:t>
            </a:r>
            <a:r>
              <a:rPr kumimoji="1" lang="en-US" altLang="ja-JP" sz="800" dirty="0"/>
              <a:t>/17:00</a:t>
            </a:r>
            <a:r>
              <a:rPr kumimoji="1" lang="ja-JP" altLang="en-US" sz="800" dirty="0"/>
              <a:t>　土日祝</a:t>
            </a:r>
            <a:r>
              <a:rPr kumimoji="1" lang="en-US" altLang="ja-JP" sz="800" dirty="0"/>
              <a:t>/18:00]</a:t>
            </a:r>
          </a:p>
          <a:p>
            <a:pPr algn="just"/>
            <a:endParaRPr kumimoji="1" lang="en-US" altLang="ja-JP" sz="900" dirty="0"/>
          </a:p>
          <a:p>
            <a:pPr algn="just"/>
            <a:r>
              <a:rPr kumimoji="1" lang="en-US" altLang="ja-JP" sz="800" dirty="0"/>
              <a:t>※</a:t>
            </a:r>
            <a:r>
              <a:rPr kumimoji="1" lang="ja-JP" altLang="en-US" sz="800" dirty="0"/>
              <a:t>営業時間は昨今の情勢を踏まえて変更しております。</a:t>
            </a:r>
            <a:endParaRPr kumimoji="1" lang="en-US" altLang="ja-JP" sz="800" dirty="0"/>
          </a:p>
          <a:p>
            <a:pPr algn="just"/>
            <a:r>
              <a:rPr kumimoji="1" lang="ja-JP" altLang="en-US" sz="800" dirty="0"/>
              <a:t>　詳しくはホームページにてご確認ください。</a:t>
            </a:r>
            <a:endParaRPr kumimoji="1" lang="en-US" altLang="ja-JP" sz="1000" dirty="0"/>
          </a:p>
        </p:txBody>
      </p:sp>
      <p:pic>
        <p:nvPicPr>
          <p:cNvPr id="3" name="図 2">
            <a:extLst>
              <a:ext uri="{FF2B5EF4-FFF2-40B4-BE49-F238E27FC236}">
                <a16:creationId xmlns:a16="http://schemas.microsoft.com/office/drawing/2014/main" id="{68E29544-E839-4704-B212-BEC4D993A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683" y="8305871"/>
            <a:ext cx="2037274" cy="1771815"/>
          </a:xfrm>
          <a:prstGeom prst="rect">
            <a:avLst/>
          </a:prstGeom>
        </p:spPr>
      </p:pic>
      <p:sp>
        <p:nvSpPr>
          <p:cNvPr id="18" name="テキスト ボックス 17">
            <a:extLst>
              <a:ext uri="{FF2B5EF4-FFF2-40B4-BE49-F238E27FC236}">
                <a16:creationId xmlns:a16="http://schemas.microsoft.com/office/drawing/2014/main" id="{0C3C8895-745B-4AAB-B5A0-2B5C316287D9}"/>
              </a:ext>
            </a:extLst>
          </p:cNvPr>
          <p:cNvSpPr txBox="1"/>
          <p:nvPr/>
        </p:nvSpPr>
        <p:spPr>
          <a:xfrm>
            <a:off x="601606" y="163775"/>
            <a:ext cx="6032421" cy="1015663"/>
          </a:xfrm>
          <a:prstGeom prst="rect">
            <a:avLst/>
          </a:prstGeom>
          <a:noFill/>
        </p:spPr>
        <p:txBody>
          <a:bodyPr wrap="none" rtlCol="0">
            <a:spAutoFit/>
          </a:bodyPr>
          <a:lstStyle/>
          <a:p>
            <a:r>
              <a:rPr kumimoji="1" lang="ja-JP" altLang="en-US" sz="3600" dirty="0">
                <a:effectLst>
                  <a:glow rad="76200">
                    <a:schemeClr val="bg1">
                      <a:alpha val="90000"/>
                    </a:schemeClr>
                  </a:glow>
                </a:effectLst>
                <a:latin typeface="游明朝 Demibold" panose="02020600000000000000" pitchFamily="18" charset="-128"/>
                <a:ea typeface="游明朝 Demibold" panose="02020600000000000000" pitchFamily="18" charset="-128"/>
              </a:rPr>
              <a:t>「○○○○」</a:t>
            </a:r>
            <a:r>
              <a:rPr kumimoji="1" lang="ja-JP" altLang="en-US" sz="2400" dirty="0">
                <a:effectLst>
                  <a:glow rad="76200">
                    <a:schemeClr val="bg1">
                      <a:alpha val="90000"/>
                    </a:schemeClr>
                  </a:glow>
                </a:effectLst>
                <a:latin typeface="游明朝 Demibold" panose="02020600000000000000" pitchFamily="18" charset="-128"/>
                <a:ea typeface="游明朝 Demibold" panose="02020600000000000000" pitchFamily="18" charset="-128"/>
              </a:rPr>
              <a:t>と</a:t>
            </a:r>
            <a:endParaRPr kumimoji="1" lang="en-US" altLang="ja-JP" sz="2400" dirty="0">
              <a:effectLst>
                <a:glow rad="76200">
                  <a:schemeClr val="bg1">
                    <a:alpha val="90000"/>
                  </a:schemeClr>
                </a:glow>
              </a:effectLst>
              <a:latin typeface="游明朝 Demibold" panose="02020600000000000000" pitchFamily="18" charset="-128"/>
              <a:ea typeface="游明朝 Demibold" panose="02020600000000000000" pitchFamily="18" charset="-128"/>
            </a:endParaRPr>
          </a:p>
          <a:p>
            <a:r>
              <a:rPr kumimoji="1" lang="ja-JP" altLang="en-US" sz="2400" dirty="0">
                <a:effectLst>
                  <a:glow rad="76200">
                    <a:schemeClr val="bg1">
                      <a:alpha val="90000"/>
                    </a:schemeClr>
                  </a:glow>
                </a:effectLst>
                <a:latin typeface="游明朝 Demibold" panose="02020600000000000000" pitchFamily="18" charset="-128"/>
                <a:ea typeface="游明朝 Demibold" panose="02020600000000000000" pitchFamily="18" charset="-128"/>
              </a:rPr>
              <a:t>日々感じている方はぜひお越しください。</a:t>
            </a:r>
          </a:p>
        </p:txBody>
      </p:sp>
      <p:sp>
        <p:nvSpPr>
          <p:cNvPr id="51" name="テキスト ボックス 50">
            <a:extLst>
              <a:ext uri="{FF2B5EF4-FFF2-40B4-BE49-F238E27FC236}">
                <a16:creationId xmlns:a16="http://schemas.microsoft.com/office/drawing/2014/main" id="{79F3E2CA-D19F-422E-A03F-0546B2DCCF56}"/>
              </a:ext>
            </a:extLst>
          </p:cNvPr>
          <p:cNvSpPr txBox="1"/>
          <p:nvPr/>
        </p:nvSpPr>
        <p:spPr>
          <a:xfrm>
            <a:off x="1071554" y="1227197"/>
            <a:ext cx="5057794" cy="769441"/>
          </a:xfrm>
          <a:prstGeom prst="rect">
            <a:avLst/>
          </a:prstGeom>
          <a:noFill/>
        </p:spPr>
        <p:txBody>
          <a:bodyPr wrap="square" rtlCol="0">
            <a:spAutoFit/>
          </a:bodyPr>
          <a:lstStyle/>
          <a:p>
            <a:r>
              <a:rPr kumimoji="1" lang="ja-JP" altLang="en-US" sz="1100" dirty="0"/>
              <a:t>◆当サロンについて</a:t>
            </a:r>
            <a:endParaRPr kumimoji="1" lang="en-US" altLang="ja-JP" sz="1100" dirty="0"/>
          </a:p>
          <a:p>
            <a:r>
              <a:rPr kumimoji="1" lang="ja-JP" altLang="en-US" sz="110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p>
        </p:txBody>
      </p:sp>
      <p:sp>
        <p:nvSpPr>
          <p:cNvPr id="81" name="テキスト ボックス 80">
            <a:extLst>
              <a:ext uri="{FF2B5EF4-FFF2-40B4-BE49-F238E27FC236}">
                <a16:creationId xmlns:a16="http://schemas.microsoft.com/office/drawing/2014/main" id="{8AF58BAE-E2A0-48FE-8173-553890DCAB03}"/>
              </a:ext>
            </a:extLst>
          </p:cNvPr>
          <p:cNvSpPr txBox="1"/>
          <p:nvPr/>
        </p:nvSpPr>
        <p:spPr>
          <a:xfrm>
            <a:off x="1281511" y="2032377"/>
            <a:ext cx="4621778" cy="461665"/>
          </a:xfrm>
          <a:prstGeom prst="rect">
            <a:avLst/>
          </a:prstGeom>
          <a:noFill/>
        </p:spPr>
        <p:txBody>
          <a:bodyPr wrap="none" rtlCol="0">
            <a:spAutoFit/>
          </a:bodyPr>
          <a:lstStyle/>
          <a:p>
            <a:pPr algn="ctr"/>
            <a:r>
              <a:rPr kumimoji="1" lang="ja-JP" altLang="en-US" sz="1400" dirty="0">
                <a:solidFill>
                  <a:schemeClr val="bg2">
                    <a:lumMod val="25000"/>
                  </a:schemeClr>
                </a:solidFill>
                <a:effectLst>
                  <a:glow rad="127000">
                    <a:schemeClr val="bg1"/>
                  </a:glow>
                </a:effectLst>
                <a:latin typeface="游明朝 Demibold" panose="02020600000000000000" pitchFamily="18" charset="-128"/>
                <a:ea typeface="游明朝 Demibold" panose="02020600000000000000" pitchFamily="18" charset="-128"/>
              </a:rPr>
              <a:t>当サロンコンセプトを特徴的に表現できる</a:t>
            </a:r>
            <a:r>
              <a:rPr kumimoji="1" lang="ja-JP" altLang="en-US" sz="2400" dirty="0">
                <a:solidFill>
                  <a:schemeClr val="bg2">
                    <a:lumMod val="25000"/>
                  </a:schemeClr>
                </a:solidFill>
                <a:effectLst>
                  <a:glow rad="127000">
                    <a:schemeClr val="bg1"/>
                  </a:glow>
                </a:effectLst>
                <a:latin typeface="游明朝 Demibold" panose="02020600000000000000" pitchFamily="18" charset="-128"/>
                <a:ea typeface="游明朝 Demibold" panose="02020600000000000000" pitchFamily="18" charset="-128"/>
              </a:rPr>
              <a:t>３</a:t>
            </a:r>
            <a:r>
              <a:rPr kumimoji="1" lang="ja-JP" altLang="en-US" sz="1400" dirty="0">
                <a:solidFill>
                  <a:schemeClr val="bg2">
                    <a:lumMod val="25000"/>
                  </a:schemeClr>
                </a:solidFill>
                <a:effectLst>
                  <a:glow rad="127000">
                    <a:schemeClr val="bg1"/>
                  </a:glow>
                </a:effectLst>
                <a:latin typeface="游明朝 Demibold" panose="02020600000000000000" pitchFamily="18" charset="-128"/>
                <a:ea typeface="游明朝 Demibold" panose="02020600000000000000" pitchFamily="18" charset="-128"/>
              </a:rPr>
              <a:t>メニュー</a:t>
            </a:r>
            <a:endParaRPr kumimoji="1" lang="ja-JP" altLang="en-US" sz="1050" dirty="0">
              <a:solidFill>
                <a:schemeClr val="bg2">
                  <a:lumMod val="25000"/>
                </a:schemeClr>
              </a:solidFill>
              <a:effectLst>
                <a:glow rad="127000">
                  <a:schemeClr val="bg1"/>
                </a:glow>
              </a:effectLst>
              <a:latin typeface="游明朝 Demibold" panose="02020600000000000000" pitchFamily="18" charset="-128"/>
              <a:ea typeface="游明朝 Demibold" panose="02020600000000000000" pitchFamily="18" charset="-128"/>
            </a:endParaRPr>
          </a:p>
        </p:txBody>
      </p:sp>
      <p:grpSp>
        <p:nvGrpSpPr>
          <p:cNvPr id="92" name="グループ化 91">
            <a:extLst>
              <a:ext uri="{FF2B5EF4-FFF2-40B4-BE49-F238E27FC236}">
                <a16:creationId xmlns:a16="http://schemas.microsoft.com/office/drawing/2014/main" id="{0419C8B8-1C45-4035-9BEF-05DC926F0099}"/>
              </a:ext>
            </a:extLst>
          </p:cNvPr>
          <p:cNvGrpSpPr/>
          <p:nvPr/>
        </p:nvGrpSpPr>
        <p:grpSpPr>
          <a:xfrm>
            <a:off x="410547" y="5603774"/>
            <a:ext cx="6379805" cy="2536704"/>
            <a:chOff x="263561" y="5715001"/>
            <a:chExt cx="6702984" cy="2665205"/>
          </a:xfrm>
        </p:grpSpPr>
        <p:grpSp>
          <p:nvGrpSpPr>
            <p:cNvPr id="93" name="グループ化 92">
              <a:extLst>
                <a:ext uri="{FF2B5EF4-FFF2-40B4-BE49-F238E27FC236}">
                  <a16:creationId xmlns:a16="http://schemas.microsoft.com/office/drawing/2014/main" id="{C7A0A4E7-899F-4AF9-9196-A73CD7C5506D}"/>
                </a:ext>
              </a:extLst>
            </p:cNvPr>
            <p:cNvGrpSpPr/>
            <p:nvPr/>
          </p:nvGrpSpPr>
          <p:grpSpPr>
            <a:xfrm>
              <a:off x="263561" y="6142616"/>
              <a:ext cx="6702984" cy="2237590"/>
              <a:chOff x="263561" y="6142616"/>
              <a:chExt cx="6702984" cy="2237590"/>
            </a:xfrm>
          </p:grpSpPr>
          <p:sp>
            <p:nvSpPr>
              <p:cNvPr id="107" name="正方形/長方形 106">
                <a:extLst>
                  <a:ext uri="{FF2B5EF4-FFF2-40B4-BE49-F238E27FC236}">
                    <a16:creationId xmlns:a16="http://schemas.microsoft.com/office/drawing/2014/main" id="{29310ABC-9DCD-435F-AC72-D1AE4568A91B}"/>
                  </a:ext>
                </a:extLst>
              </p:cNvPr>
              <p:cNvSpPr/>
              <p:nvPr/>
            </p:nvSpPr>
            <p:spPr>
              <a:xfrm>
                <a:off x="263561" y="6142616"/>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a:p>
            </p:txBody>
          </p:sp>
          <p:sp>
            <p:nvSpPr>
              <p:cNvPr id="108" name="正方形/長方形 107">
                <a:extLst>
                  <a:ext uri="{FF2B5EF4-FFF2-40B4-BE49-F238E27FC236}">
                    <a16:creationId xmlns:a16="http://schemas.microsoft.com/office/drawing/2014/main" id="{46CEE940-8FC3-4561-B69B-C5733D68305E}"/>
                  </a:ext>
                </a:extLst>
              </p:cNvPr>
              <p:cNvSpPr/>
              <p:nvPr/>
            </p:nvSpPr>
            <p:spPr>
              <a:xfrm>
                <a:off x="1381133" y="6142616"/>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a:p>
            </p:txBody>
          </p:sp>
          <p:sp>
            <p:nvSpPr>
              <p:cNvPr id="109" name="正方形/長方形 108">
                <a:extLst>
                  <a:ext uri="{FF2B5EF4-FFF2-40B4-BE49-F238E27FC236}">
                    <a16:creationId xmlns:a16="http://schemas.microsoft.com/office/drawing/2014/main" id="{7F5E42AD-2B26-4E96-B088-7CF044D8EB99}"/>
                  </a:ext>
                </a:extLst>
              </p:cNvPr>
              <p:cNvSpPr/>
              <p:nvPr/>
            </p:nvSpPr>
            <p:spPr>
              <a:xfrm>
                <a:off x="2497481" y="6142616"/>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a:p>
            </p:txBody>
          </p:sp>
          <p:sp>
            <p:nvSpPr>
              <p:cNvPr id="110" name="正方形/長方形 109">
                <a:extLst>
                  <a:ext uri="{FF2B5EF4-FFF2-40B4-BE49-F238E27FC236}">
                    <a16:creationId xmlns:a16="http://schemas.microsoft.com/office/drawing/2014/main" id="{BC6131FA-5677-4D71-BA0E-2857426069E1}"/>
                  </a:ext>
                </a:extLst>
              </p:cNvPr>
              <p:cNvSpPr/>
              <p:nvPr/>
            </p:nvSpPr>
            <p:spPr>
              <a:xfrm>
                <a:off x="3615053" y="6142616"/>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a:p>
            </p:txBody>
          </p:sp>
          <p:sp>
            <p:nvSpPr>
              <p:cNvPr id="111" name="正方形/長方形 110">
                <a:extLst>
                  <a:ext uri="{FF2B5EF4-FFF2-40B4-BE49-F238E27FC236}">
                    <a16:creationId xmlns:a16="http://schemas.microsoft.com/office/drawing/2014/main" id="{CBD36815-AB82-4867-B8C0-31DED58DF5A9}"/>
                  </a:ext>
                </a:extLst>
              </p:cNvPr>
              <p:cNvSpPr/>
              <p:nvPr/>
            </p:nvSpPr>
            <p:spPr>
              <a:xfrm>
                <a:off x="4730178" y="6142616"/>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a:p>
            </p:txBody>
          </p:sp>
          <p:sp>
            <p:nvSpPr>
              <p:cNvPr id="112" name="正方形/長方形 111">
                <a:extLst>
                  <a:ext uri="{FF2B5EF4-FFF2-40B4-BE49-F238E27FC236}">
                    <a16:creationId xmlns:a16="http://schemas.microsoft.com/office/drawing/2014/main" id="{73B0D75B-F401-4E32-926E-8C9D3AD56BFE}"/>
                  </a:ext>
                </a:extLst>
              </p:cNvPr>
              <p:cNvSpPr/>
              <p:nvPr/>
            </p:nvSpPr>
            <p:spPr>
              <a:xfrm>
                <a:off x="5847750" y="6142616"/>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040AFA65-E85F-4C37-B7CE-8900390567EB}"/>
                  </a:ext>
                </a:extLst>
              </p:cNvPr>
              <p:cNvSpPr/>
              <p:nvPr/>
            </p:nvSpPr>
            <p:spPr>
              <a:xfrm>
                <a:off x="263561" y="7261411"/>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B000D64A-2F27-41CA-BDC6-AA46D9048AFA}"/>
                  </a:ext>
                </a:extLst>
              </p:cNvPr>
              <p:cNvSpPr/>
              <p:nvPr/>
            </p:nvSpPr>
            <p:spPr>
              <a:xfrm>
                <a:off x="1381133" y="7261411"/>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A19370A3-529F-4072-964B-3CC7587A4DCF}"/>
                  </a:ext>
                </a:extLst>
              </p:cNvPr>
              <p:cNvSpPr/>
              <p:nvPr/>
            </p:nvSpPr>
            <p:spPr>
              <a:xfrm>
                <a:off x="2497481" y="7261411"/>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C5ABB060-AF80-4E84-B8F7-9E7B5925144C}"/>
                  </a:ext>
                </a:extLst>
              </p:cNvPr>
              <p:cNvSpPr/>
              <p:nvPr/>
            </p:nvSpPr>
            <p:spPr>
              <a:xfrm>
                <a:off x="3615053" y="7261411"/>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2F18A903-73C4-43F2-A1BA-4A58B8813796}"/>
                  </a:ext>
                </a:extLst>
              </p:cNvPr>
              <p:cNvSpPr/>
              <p:nvPr/>
            </p:nvSpPr>
            <p:spPr>
              <a:xfrm>
                <a:off x="4730178" y="7261411"/>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85FEE449-3E58-446A-A600-CC68E6E0FE31}"/>
                  </a:ext>
                </a:extLst>
              </p:cNvPr>
              <p:cNvSpPr/>
              <p:nvPr/>
            </p:nvSpPr>
            <p:spPr>
              <a:xfrm>
                <a:off x="5847750" y="7261411"/>
                <a:ext cx="1118795" cy="1118795"/>
              </a:xfrm>
              <a:prstGeom prst="rect">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1486675A-A325-4821-B4AD-5C48C2FDC8AE}"/>
                  </a:ext>
                </a:extLst>
              </p:cNvPr>
              <p:cNvSpPr/>
              <p:nvPr/>
            </p:nvSpPr>
            <p:spPr>
              <a:xfrm>
                <a:off x="263561" y="6142616"/>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1</a:t>
                </a:r>
                <a:endParaRPr kumimoji="1" lang="ja-JP" altLang="en-US" sz="1600" b="1" dirty="0"/>
              </a:p>
            </p:txBody>
          </p:sp>
          <p:sp>
            <p:nvSpPr>
              <p:cNvPr id="120" name="正方形/長方形 119">
                <a:extLst>
                  <a:ext uri="{FF2B5EF4-FFF2-40B4-BE49-F238E27FC236}">
                    <a16:creationId xmlns:a16="http://schemas.microsoft.com/office/drawing/2014/main" id="{64DA0361-46C4-450E-AD42-F3BB8DA7F2B3}"/>
                  </a:ext>
                </a:extLst>
              </p:cNvPr>
              <p:cNvSpPr/>
              <p:nvPr/>
            </p:nvSpPr>
            <p:spPr>
              <a:xfrm>
                <a:off x="263561" y="7261411"/>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7</a:t>
                </a:r>
                <a:endParaRPr kumimoji="1" lang="ja-JP" altLang="en-US" sz="1600" b="1" dirty="0"/>
              </a:p>
            </p:txBody>
          </p:sp>
          <p:sp>
            <p:nvSpPr>
              <p:cNvPr id="121" name="正方形/長方形 120">
                <a:extLst>
                  <a:ext uri="{FF2B5EF4-FFF2-40B4-BE49-F238E27FC236}">
                    <a16:creationId xmlns:a16="http://schemas.microsoft.com/office/drawing/2014/main" id="{B82C1C8C-C93B-4AA3-B0AB-6C82FECC55EF}"/>
                  </a:ext>
                </a:extLst>
              </p:cNvPr>
              <p:cNvSpPr/>
              <p:nvPr/>
            </p:nvSpPr>
            <p:spPr>
              <a:xfrm>
                <a:off x="1379909" y="6142616"/>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2</a:t>
                </a:r>
                <a:endParaRPr kumimoji="1" lang="ja-JP" altLang="en-US" sz="1600" b="1" dirty="0"/>
              </a:p>
            </p:txBody>
          </p:sp>
          <p:sp>
            <p:nvSpPr>
              <p:cNvPr id="122" name="正方形/長方形 121">
                <a:extLst>
                  <a:ext uri="{FF2B5EF4-FFF2-40B4-BE49-F238E27FC236}">
                    <a16:creationId xmlns:a16="http://schemas.microsoft.com/office/drawing/2014/main" id="{5578E8E6-697E-41E9-8383-F02D55DA1053}"/>
                  </a:ext>
                </a:extLst>
              </p:cNvPr>
              <p:cNvSpPr/>
              <p:nvPr/>
            </p:nvSpPr>
            <p:spPr>
              <a:xfrm>
                <a:off x="1379909" y="7261411"/>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8</a:t>
                </a:r>
                <a:endParaRPr kumimoji="1" lang="ja-JP" altLang="en-US" sz="1600" b="1" dirty="0"/>
              </a:p>
            </p:txBody>
          </p:sp>
          <p:sp>
            <p:nvSpPr>
              <p:cNvPr id="123" name="正方形/長方形 122">
                <a:extLst>
                  <a:ext uri="{FF2B5EF4-FFF2-40B4-BE49-F238E27FC236}">
                    <a16:creationId xmlns:a16="http://schemas.microsoft.com/office/drawing/2014/main" id="{ADE64396-202E-4FE8-B771-FB8513EB0917}"/>
                  </a:ext>
                </a:extLst>
              </p:cNvPr>
              <p:cNvSpPr/>
              <p:nvPr/>
            </p:nvSpPr>
            <p:spPr>
              <a:xfrm>
                <a:off x="2496258" y="6142616"/>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3</a:t>
                </a:r>
                <a:endParaRPr kumimoji="1" lang="ja-JP" altLang="en-US" sz="1600" b="1" dirty="0"/>
              </a:p>
            </p:txBody>
          </p:sp>
          <p:sp>
            <p:nvSpPr>
              <p:cNvPr id="124" name="正方形/長方形 123">
                <a:extLst>
                  <a:ext uri="{FF2B5EF4-FFF2-40B4-BE49-F238E27FC236}">
                    <a16:creationId xmlns:a16="http://schemas.microsoft.com/office/drawing/2014/main" id="{36130286-2B45-43D7-A6A3-F19BDE12EBDB}"/>
                  </a:ext>
                </a:extLst>
              </p:cNvPr>
              <p:cNvSpPr/>
              <p:nvPr/>
            </p:nvSpPr>
            <p:spPr>
              <a:xfrm>
                <a:off x="2496258" y="7261411"/>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9</a:t>
                </a:r>
                <a:endParaRPr kumimoji="1" lang="ja-JP" altLang="en-US" sz="1600" b="1" dirty="0"/>
              </a:p>
            </p:txBody>
          </p:sp>
          <p:sp>
            <p:nvSpPr>
              <p:cNvPr id="125" name="正方形/長方形 124">
                <a:extLst>
                  <a:ext uri="{FF2B5EF4-FFF2-40B4-BE49-F238E27FC236}">
                    <a16:creationId xmlns:a16="http://schemas.microsoft.com/office/drawing/2014/main" id="{5D88EE33-D221-4E22-9519-E671523EFE44}"/>
                  </a:ext>
                </a:extLst>
              </p:cNvPr>
              <p:cNvSpPr/>
              <p:nvPr/>
            </p:nvSpPr>
            <p:spPr>
              <a:xfrm>
                <a:off x="3617517" y="6142616"/>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4</a:t>
                </a:r>
                <a:endParaRPr kumimoji="1" lang="ja-JP" altLang="en-US" sz="1600" b="1" dirty="0"/>
              </a:p>
            </p:txBody>
          </p:sp>
          <p:sp>
            <p:nvSpPr>
              <p:cNvPr id="126" name="正方形/長方形 125">
                <a:extLst>
                  <a:ext uri="{FF2B5EF4-FFF2-40B4-BE49-F238E27FC236}">
                    <a16:creationId xmlns:a16="http://schemas.microsoft.com/office/drawing/2014/main" id="{D6800BDC-2044-498A-A47C-E0974958CEAE}"/>
                  </a:ext>
                </a:extLst>
              </p:cNvPr>
              <p:cNvSpPr/>
              <p:nvPr/>
            </p:nvSpPr>
            <p:spPr>
              <a:xfrm>
                <a:off x="3617517" y="7261411"/>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10</a:t>
                </a:r>
                <a:endParaRPr kumimoji="1" lang="ja-JP" altLang="en-US" sz="1600" b="1" dirty="0"/>
              </a:p>
            </p:txBody>
          </p:sp>
          <p:sp>
            <p:nvSpPr>
              <p:cNvPr id="127" name="正方形/長方形 126">
                <a:extLst>
                  <a:ext uri="{FF2B5EF4-FFF2-40B4-BE49-F238E27FC236}">
                    <a16:creationId xmlns:a16="http://schemas.microsoft.com/office/drawing/2014/main" id="{4374076D-49B9-4151-BB8E-86066D55955E}"/>
                  </a:ext>
                </a:extLst>
              </p:cNvPr>
              <p:cNvSpPr/>
              <p:nvPr/>
            </p:nvSpPr>
            <p:spPr>
              <a:xfrm>
                <a:off x="4730178" y="6142616"/>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5</a:t>
                </a:r>
                <a:endParaRPr kumimoji="1" lang="ja-JP" altLang="en-US" sz="1600" b="1" dirty="0"/>
              </a:p>
            </p:txBody>
          </p:sp>
          <p:sp>
            <p:nvSpPr>
              <p:cNvPr id="128" name="正方形/長方形 127">
                <a:extLst>
                  <a:ext uri="{FF2B5EF4-FFF2-40B4-BE49-F238E27FC236}">
                    <a16:creationId xmlns:a16="http://schemas.microsoft.com/office/drawing/2014/main" id="{3625ECB2-99D2-4EE0-9D6A-CDF5822E568C}"/>
                  </a:ext>
                </a:extLst>
              </p:cNvPr>
              <p:cNvSpPr/>
              <p:nvPr/>
            </p:nvSpPr>
            <p:spPr>
              <a:xfrm>
                <a:off x="4730178" y="7261411"/>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11</a:t>
                </a:r>
                <a:endParaRPr kumimoji="1" lang="ja-JP" altLang="en-US" sz="1600" b="1" dirty="0"/>
              </a:p>
            </p:txBody>
          </p:sp>
          <p:sp>
            <p:nvSpPr>
              <p:cNvPr id="129" name="正方形/長方形 128">
                <a:extLst>
                  <a:ext uri="{FF2B5EF4-FFF2-40B4-BE49-F238E27FC236}">
                    <a16:creationId xmlns:a16="http://schemas.microsoft.com/office/drawing/2014/main" id="{C434E6B3-3C57-44B8-8DEC-42957FDF5E48}"/>
                  </a:ext>
                </a:extLst>
              </p:cNvPr>
              <p:cNvSpPr/>
              <p:nvPr/>
            </p:nvSpPr>
            <p:spPr>
              <a:xfrm>
                <a:off x="5853173" y="6142616"/>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6</a:t>
                </a:r>
                <a:endParaRPr kumimoji="1" lang="ja-JP" altLang="en-US" sz="1600" b="1" dirty="0"/>
              </a:p>
            </p:txBody>
          </p:sp>
          <p:sp>
            <p:nvSpPr>
              <p:cNvPr id="130" name="正方形/長方形 129">
                <a:extLst>
                  <a:ext uri="{FF2B5EF4-FFF2-40B4-BE49-F238E27FC236}">
                    <a16:creationId xmlns:a16="http://schemas.microsoft.com/office/drawing/2014/main" id="{67DB22E4-02C2-47AD-B55B-5A8B7C3F01C4}"/>
                  </a:ext>
                </a:extLst>
              </p:cNvPr>
              <p:cNvSpPr/>
              <p:nvPr/>
            </p:nvSpPr>
            <p:spPr>
              <a:xfrm>
                <a:off x="5853173" y="7261411"/>
                <a:ext cx="212539" cy="212539"/>
              </a:xfrm>
              <a:prstGeom prst="rect">
                <a:avLst/>
              </a:prstGeom>
              <a:solidFill>
                <a:schemeClr val="accent3">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12</a:t>
                </a:r>
                <a:endParaRPr kumimoji="1" lang="ja-JP" altLang="en-US" sz="1600" b="1" dirty="0"/>
              </a:p>
            </p:txBody>
          </p:sp>
        </p:grpSp>
        <p:pic>
          <p:nvPicPr>
            <p:cNvPr id="94" name="図 93">
              <a:extLst>
                <a:ext uri="{FF2B5EF4-FFF2-40B4-BE49-F238E27FC236}">
                  <a16:creationId xmlns:a16="http://schemas.microsoft.com/office/drawing/2014/main" id="{0370C762-2163-45BE-8354-3F21E80FD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188" y="7490609"/>
              <a:ext cx="748311" cy="813977"/>
            </a:xfrm>
            <a:prstGeom prst="rect">
              <a:avLst/>
            </a:prstGeom>
          </p:spPr>
        </p:pic>
        <p:pic>
          <p:nvPicPr>
            <p:cNvPr id="95" name="図 94">
              <a:extLst>
                <a:ext uri="{FF2B5EF4-FFF2-40B4-BE49-F238E27FC236}">
                  <a16:creationId xmlns:a16="http://schemas.microsoft.com/office/drawing/2014/main" id="{1D19C66C-D58F-4FAA-A5A1-4D565F8999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6519" y="7506263"/>
              <a:ext cx="860717" cy="798323"/>
            </a:xfrm>
            <a:prstGeom prst="rect">
              <a:avLst/>
            </a:prstGeom>
          </p:spPr>
        </p:pic>
        <p:pic>
          <p:nvPicPr>
            <p:cNvPr id="96" name="図 95">
              <a:extLst>
                <a:ext uri="{FF2B5EF4-FFF2-40B4-BE49-F238E27FC236}">
                  <a16:creationId xmlns:a16="http://schemas.microsoft.com/office/drawing/2014/main" id="{EEDE3805-FF32-4945-A708-B55C934800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836" y="7509393"/>
              <a:ext cx="722618" cy="792062"/>
            </a:xfrm>
            <a:prstGeom prst="rect">
              <a:avLst/>
            </a:prstGeom>
          </p:spPr>
        </p:pic>
        <p:pic>
          <p:nvPicPr>
            <p:cNvPr id="97" name="図 96">
              <a:extLst>
                <a:ext uri="{FF2B5EF4-FFF2-40B4-BE49-F238E27FC236}">
                  <a16:creationId xmlns:a16="http://schemas.microsoft.com/office/drawing/2014/main" id="{7BABC2A5-2243-40FE-A39A-3ED722114A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1839" y="7578007"/>
              <a:ext cx="693713" cy="698141"/>
            </a:xfrm>
            <a:prstGeom prst="rect">
              <a:avLst/>
            </a:prstGeom>
          </p:spPr>
        </p:pic>
        <p:pic>
          <p:nvPicPr>
            <p:cNvPr id="98" name="図 97">
              <a:extLst>
                <a:ext uri="{FF2B5EF4-FFF2-40B4-BE49-F238E27FC236}">
                  <a16:creationId xmlns:a16="http://schemas.microsoft.com/office/drawing/2014/main" id="{0ED84EAE-8083-4524-9E06-C671FBD64D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265" y="6385323"/>
              <a:ext cx="606999" cy="792062"/>
            </a:xfrm>
            <a:prstGeom prst="rect">
              <a:avLst/>
            </a:prstGeom>
          </p:spPr>
        </p:pic>
        <p:pic>
          <p:nvPicPr>
            <p:cNvPr id="99" name="図 98">
              <a:extLst>
                <a:ext uri="{FF2B5EF4-FFF2-40B4-BE49-F238E27FC236}">
                  <a16:creationId xmlns:a16="http://schemas.microsoft.com/office/drawing/2014/main" id="{3C25B718-2E7E-4EF4-9E6F-BB00EFCA24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63073" y="6385323"/>
              <a:ext cx="558824" cy="788931"/>
            </a:xfrm>
            <a:prstGeom prst="rect">
              <a:avLst/>
            </a:prstGeom>
          </p:spPr>
        </p:pic>
        <p:pic>
          <p:nvPicPr>
            <p:cNvPr id="100" name="図 99">
              <a:extLst>
                <a:ext uri="{FF2B5EF4-FFF2-40B4-BE49-F238E27FC236}">
                  <a16:creationId xmlns:a16="http://schemas.microsoft.com/office/drawing/2014/main" id="{73807C0F-D9EF-4C2E-BD3A-448963DBF8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2766" y="7531046"/>
              <a:ext cx="870352" cy="792062"/>
            </a:xfrm>
            <a:prstGeom prst="rect">
              <a:avLst/>
            </a:prstGeom>
          </p:spPr>
        </p:pic>
        <p:pic>
          <p:nvPicPr>
            <p:cNvPr id="101" name="図 100">
              <a:extLst>
                <a:ext uri="{FF2B5EF4-FFF2-40B4-BE49-F238E27FC236}">
                  <a16:creationId xmlns:a16="http://schemas.microsoft.com/office/drawing/2014/main" id="{F76FAE7D-810E-4FF8-B30F-158A060CD7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07879" y="7509393"/>
              <a:ext cx="751522" cy="807715"/>
            </a:xfrm>
            <a:prstGeom prst="rect">
              <a:avLst/>
            </a:prstGeom>
          </p:spPr>
        </p:pic>
        <p:pic>
          <p:nvPicPr>
            <p:cNvPr id="102" name="図 101">
              <a:extLst>
                <a:ext uri="{FF2B5EF4-FFF2-40B4-BE49-F238E27FC236}">
                  <a16:creationId xmlns:a16="http://schemas.microsoft.com/office/drawing/2014/main" id="{DE6E298D-69C7-4955-B03F-686EE609E67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50759" y="6367058"/>
              <a:ext cx="822178" cy="785800"/>
            </a:xfrm>
            <a:prstGeom prst="rect">
              <a:avLst/>
            </a:prstGeom>
          </p:spPr>
        </p:pic>
        <p:pic>
          <p:nvPicPr>
            <p:cNvPr id="103" name="図 102">
              <a:extLst>
                <a:ext uri="{FF2B5EF4-FFF2-40B4-BE49-F238E27FC236}">
                  <a16:creationId xmlns:a16="http://schemas.microsoft.com/office/drawing/2014/main" id="{A038C9DA-C6D9-4302-A374-D87DF6CF06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23786" y="6414190"/>
              <a:ext cx="809332" cy="669965"/>
            </a:xfrm>
            <a:prstGeom prst="rect">
              <a:avLst/>
            </a:prstGeom>
          </p:spPr>
        </p:pic>
        <p:pic>
          <p:nvPicPr>
            <p:cNvPr id="104" name="図 103">
              <a:extLst>
                <a:ext uri="{FF2B5EF4-FFF2-40B4-BE49-F238E27FC236}">
                  <a16:creationId xmlns:a16="http://schemas.microsoft.com/office/drawing/2014/main" id="{C34ADCC3-612B-4C91-ADF3-FE6B7643345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42760" y="6401667"/>
              <a:ext cx="738676" cy="807715"/>
            </a:xfrm>
            <a:prstGeom prst="rect">
              <a:avLst/>
            </a:prstGeom>
          </p:spPr>
        </p:pic>
        <p:pic>
          <p:nvPicPr>
            <p:cNvPr id="105" name="図 104">
              <a:extLst>
                <a:ext uri="{FF2B5EF4-FFF2-40B4-BE49-F238E27FC236}">
                  <a16:creationId xmlns:a16="http://schemas.microsoft.com/office/drawing/2014/main" id="{B3E6362C-7437-494E-B0C0-9EAE52AC037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97100" y="6401667"/>
              <a:ext cx="725829" cy="682488"/>
            </a:xfrm>
            <a:prstGeom prst="rect">
              <a:avLst/>
            </a:prstGeom>
          </p:spPr>
        </p:pic>
        <p:sp>
          <p:nvSpPr>
            <p:cNvPr id="106" name="四角形: 上の 2 つの角を丸める 105">
              <a:extLst>
                <a:ext uri="{FF2B5EF4-FFF2-40B4-BE49-F238E27FC236}">
                  <a16:creationId xmlns:a16="http://schemas.microsoft.com/office/drawing/2014/main" id="{D3AD6058-D10B-4104-8ACA-E9072303BE89}"/>
                </a:ext>
              </a:extLst>
            </p:cNvPr>
            <p:cNvSpPr/>
            <p:nvPr/>
          </p:nvSpPr>
          <p:spPr>
            <a:xfrm>
              <a:off x="263561" y="5715001"/>
              <a:ext cx="6702984" cy="427616"/>
            </a:xfrm>
            <a:prstGeom prst="round2SameRect">
              <a:avLst/>
            </a:prstGeom>
            <a:solidFill>
              <a:schemeClr val="accent3">
                <a:lumMod val="50000"/>
              </a:schemeClr>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FF00"/>
                  </a:solidFill>
                  <a:latin typeface="游明朝 Demibold" panose="02020600000000000000" pitchFamily="18" charset="-128"/>
                  <a:ea typeface="游明朝 Demibold" panose="02020600000000000000" pitchFamily="18" charset="-128"/>
                </a:rPr>
                <a:t>衛生管理 </a:t>
              </a:r>
              <a:r>
                <a:rPr kumimoji="1" lang="en-US" altLang="ja-JP" sz="2000" b="1" dirty="0">
                  <a:solidFill>
                    <a:srgbClr val="FFFF00"/>
                  </a:solidFill>
                  <a:latin typeface="游明朝 Demibold" panose="02020600000000000000" pitchFamily="18" charset="-128"/>
                  <a:ea typeface="游明朝 Demibold" panose="02020600000000000000" pitchFamily="18" charset="-128"/>
                </a:rPr>
                <a:t>12</a:t>
              </a:r>
              <a:r>
                <a:rPr kumimoji="1" lang="ja-JP" altLang="en-US" sz="1400" b="1" dirty="0">
                  <a:solidFill>
                    <a:srgbClr val="FFFF00"/>
                  </a:solidFill>
                  <a:latin typeface="游明朝 Demibold" panose="02020600000000000000" pitchFamily="18" charset="-128"/>
                  <a:ea typeface="游明朝 Demibold" panose="02020600000000000000" pitchFamily="18" charset="-128"/>
                </a:rPr>
                <a:t>の</a:t>
              </a:r>
              <a:r>
                <a:rPr kumimoji="1" lang="en-US" altLang="ja-JP" sz="2000" b="1" dirty="0">
                  <a:solidFill>
                    <a:srgbClr val="FFFF00"/>
                  </a:solidFill>
                  <a:latin typeface="游明朝 Demibold" panose="02020600000000000000" pitchFamily="18" charset="-128"/>
                  <a:ea typeface="游明朝 Demibold" panose="02020600000000000000" pitchFamily="18" charset="-128"/>
                </a:rPr>
                <a:t>Promise</a:t>
              </a:r>
              <a:endParaRPr kumimoji="1" lang="ja-JP" altLang="en-US" sz="2000" b="1" dirty="0">
                <a:solidFill>
                  <a:srgbClr val="FFFF00"/>
                </a:solidFill>
                <a:latin typeface="游明朝 Demibold" panose="02020600000000000000" pitchFamily="18" charset="-128"/>
                <a:ea typeface="游明朝 Demibold" panose="02020600000000000000" pitchFamily="18" charset="-128"/>
              </a:endParaRPr>
            </a:p>
          </p:txBody>
        </p:sp>
      </p:grpSp>
      <p:grpSp>
        <p:nvGrpSpPr>
          <p:cNvPr id="6" name="グループ化 5">
            <a:extLst>
              <a:ext uri="{FF2B5EF4-FFF2-40B4-BE49-F238E27FC236}">
                <a16:creationId xmlns:a16="http://schemas.microsoft.com/office/drawing/2014/main" id="{5C2D9C93-E644-4999-AA67-A2ABBF1E695C}"/>
              </a:ext>
            </a:extLst>
          </p:cNvPr>
          <p:cNvGrpSpPr/>
          <p:nvPr/>
        </p:nvGrpSpPr>
        <p:grpSpPr>
          <a:xfrm>
            <a:off x="411341" y="2580909"/>
            <a:ext cx="6378218" cy="1360973"/>
            <a:chOff x="410547" y="2456058"/>
            <a:chExt cx="5738948" cy="1224567"/>
          </a:xfrm>
        </p:grpSpPr>
        <p:pic>
          <p:nvPicPr>
            <p:cNvPr id="60" name="図 59">
              <a:extLst>
                <a:ext uri="{FF2B5EF4-FFF2-40B4-BE49-F238E27FC236}">
                  <a16:creationId xmlns:a16="http://schemas.microsoft.com/office/drawing/2014/main" id="{32DCE2CF-F7A4-4925-9800-9260171F2FD0}"/>
                </a:ext>
              </a:extLst>
            </p:cNvPr>
            <p:cNvPicPr>
              <a:picLocks noChangeAspect="1"/>
            </p:cNvPicPr>
            <p:nvPr/>
          </p:nvPicPr>
          <p:blipFill rotWithShape="1">
            <a:blip r:embed="rId16">
              <a:extLst>
                <a:ext uri="{28A0092B-C50C-407E-A947-70E740481C1C}">
                  <a14:useLocalDpi xmlns:a14="http://schemas.microsoft.com/office/drawing/2010/main" val="0"/>
                </a:ext>
              </a:extLst>
            </a:blip>
            <a:srcRect l="228" r="1167"/>
            <a:stretch/>
          </p:blipFill>
          <p:spPr>
            <a:xfrm>
              <a:off x="4339698" y="2456058"/>
              <a:ext cx="1809797" cy="1224565"/>
            </a:xfrm>
            <a:prstGeom prst="rect">
              <a:avLst/>
            </a:prstGeom>
          </p:spPr>
        </p:pic>
        <p:pic>
          <p:nvPicPr>
            <p:cNvPr id="62" name="図 61">
              <a:extLst>
                <a:ext uri="{FF2B5EF4-FFF2-40B4-BE49-F238E27FC236}">
                  <a16:creationId xmlns:a16="http://schemas.microsoft.com/office/drawing/2014/main" id="{76BAC8C3-C370-46F4-BFB2-F5A0889028D4}"/>
                </a:ext>
              </a:extLst>
            </p:cNvPr>
            <p:cNvPicPr>
              <a:picLocks noChangeAspect="1"/>
            </p:cNvPicPr>
            <p:nvPr/>
          </p:nvPicPr>
          <p:blipFill rotWithShape="1">
            <a:blip r:embed="rId17">
              <a:extLst>
                <a:ext uri="{28A0092B-C50C-407E-A947-70E740481C1C}">
                  <a14:useLocalDpi xmlns:a14="http://schemas.microsoft.com/office/drawing/2010/main" val="0"/>
                </a:ext>
              </a:extLst>
            </a:blip>
            <a:srcRect l="415" r="981"/>
            <a:stretch/>
          </p:blipFill>
          <p:spPr>
            <a:xfrm>
              <a:off x="410547" y="2456058"/>
              <a:ext cx="1809800" cy="1224565"/>
            </a:xfrm>
            <a:prstGeom prst="rect">
              <a:avLst/>
            </a:prstGeom>
          </p:spPr>
        </p:pic>
        <p:pic>
          <p:nvPicPr>
            <p:cNvPr id="64" name="図 63">
              <a:extLst>
                <a:ext uri="{FF2B5EF4-FFF2-40B4-BE49-F238E27FC236}">
                  <a16:creationId xmlns:a16="http://schemas.microsoft.com/office/drawing/2014/main" id="{C0328D3A-16C7-48ED-B9E2-44A2B4D6C73D}"/>
                </a:ext>
              </a:extLst>
            </p:cNvPr>
            <p:cNvPicPr>
              <a:picLocks noChangeAspect="1"/>
            </p:cNvPicPr>
            <p:nvPr/>
          </p:nvPicPr>
          <p:blipFill rotWithShape="1">
            <a:blip r:embed="rId18">
              <a:extLst>
                <a:ext uri="{28A0092B-C50C-407E-A947-70E740481C1C}">
                  <a14:useLocalDpi xmlns:a14="http://schemas.microsoft.com/office/drawing/2010/main" val="0"/>
                </a:ext>
              </a:extLst>
            </a:blip>
            <a:srcRect l="228" r="1167"/>
            <a:stretch/>
          </p:blipFill>
          <p:spPr>
            <a:xfrm>
              <a:off x="2375123" y="2456059"/>
              <a:ext cx="1809799" cy="1224566"/>
            </a:xfrm>
            <a:prstGeom prst="rect">
              <a:avLst/>
            </a:prstGeom>
          </p:spPr>
        </p:pic>
      </p:grpSp>
      <p:sp>
        <p:nvSpPr>
          <p:cNvPr id="65" name="テキスト ボックス 64">
            <a:extLst>
              <a:ext uri="{FF2B5EF4-FFF2-40B4-BE49-F238E27FC236}">
                <a16:creationId xmlns:a16="http://schemas.microsoft.com/office/drawing/2014/main" id="{3189F9B9-33C9-46E9-B48C-518FEF8FF462}"/>
              </a:ext>
            </a:extLst>
          </p:cNvPr>
          <p:cNvSpPr txBox="1"/>
          <p:nvPr/>
        </p:nvSpPr>
        <p:spPr>
          <a:xfrm rot="21181083">
            <a:off x="615377" y="3948867"/>
            <a:ext cx="1603324" cy="461665"/>
          </a:xfrm>
          <a:prstGeom prst="rect">
            <a:avLst/>
          </a:prstGeom>
          <a:noFill/>
        </p:spPr>
        <p:txBody>
          <a:bodyPr wrap="none" rtlCol="0">
            <a:spAutoFit/>
          </a:bodyPr>
          <a:lstStyle/>
          <a:p>
            <a:pPr algn="ctr"/>
            <a:r>
              <a:rPr kumimoji="1" lang="en-US" altLang="ja-JP" sz="2400" dirty="0">
                <a:solidFill>
                  <a:schemeClr val="accent5">
                    <a:lumMod val="75000"/>
                  </a:schemeClr>
                </a:solidFill>
                <a:effectLst>
                  <a:glow rad="63500">
                    <a:schemeClr val="bg1"/>
                  </a:glow>
                </a:effectLst>
                <a:latin typeface="Roundhand Blk BT" panose="03030802040907090B04" pitchFamily="66" charset="0"/>
              </a:rPr>
              <a:t>Head Spa</a:t>
            </a:r>
            <a:endParaRPr kumimoji="1" lang="ja-JP" altLang="en-US" sz="2400" dirty="0">
              <a:solidFill>
                <a:schemeClr val="accent5">
                  <a:lumMod val="75000"/>
                </a:schemeClr>
              </a:solidFill>
              <a:effectLst>
                <a:glow rad="63500">
                  <a:schemeClr val="bg1"/>
                </a:glow>
              </a:effectLst>
              <a:latin typeface="Roundhand Blk BT" panose="03030802040907090B04" pitchFamily="66" charset="0"/>
            </a:endParaRPr>
          </a:p>
        </p:txBody>
      </p:sp>
      <p:sp>
        <p:nvSpPr>
          <p:cNvPr id="67" name="テキスト ボックス 66">
            <a:extLst>
              <a:ext uri="{FF2B5EF4-FFF2-40B4-BE49-F238E27FC236}">
                <a16:creationId xmlns:a16="http://schemas.microsoft.com/office/drawing/2014/main" id="{86B0A477-08D9-4CD9-9FE6-E5F6BA649569}"/>
              </a:ext>
            </a:extLst>
          </p:cNvPr>
          <p:cNvSpPr txBox="1"/>
          <p:nvPr/>
        </p:nvSpPr>
        <p:spPr>
          <a:xfrm rot="21181083">
            <a:off x="2630118" y="3941853"/>
            <a:ext cx="1752403" cy="461665"/>
          </a:xfrm>
          <a:prstGeom prst="rect">
            <a:avLst/>
          </a:prstGeom>
          <a:noFill/>
        </p:spPr>
        <p:txBody>
          <a:bodyPr wrap="none" rtlCol="0">
            <a:spAutoFit/>
          </a:bodyPr>
          <a:lstStyle/>
          <a:p>
            <a:pPr algn="ctr"/>
            <a:r>
              <a:rPr kumimoji="1" lang="en-US" altLang="ja-JP" sz="2400" dirty="0">
                <a:solidFill>
                  <a:schemeClr val="accent5">
                    <a:lumMod val="75000"/>
                  </a:schemeClr>
                </a:solidFill>
                <a:effectLst>
                  <a:glow rad="63500">
                    <a:schemeClr val="bg1"/>
                  </a:glow>
                </a:effectLst>
                <a:latin typeface="Roundhand Blk BT" panose="03030802040907090B04" pitchFamily="66" charset="0"/>
              </a:rPr>
              <a:t>Cut Design</a:t>
            </a:r>
            <a:endParaRPr kumimoji="1" lang="ja-JP" altLang="en-US" sz="2400" dirty="0">
              <a:solidFill>
                <a:schemeClr val="accent5">
                  <a:lumMod val="75000"/>
                </a:schemeClr>
              </a:solidFill>
              <a:effectLst>
                <a:glow rad="63500">
                  <a:schemeClr val="bg1"/>
                </a:glow>
              </a:effectLst>
              <a:latin typeface="Roundhand Blk BT" panose="03030802040907090B04" pitchFamily="66" charset="0"/>
            </a:endParaRPr>
          </a:p>
        </p:txBody>
      </p:sp>
      <p:sp>
        <p:nvSpPr>
          <p:cNvPr id="68" name="テキスト ボックス 67">
            <a:extLst>
              <a:ext uri="{FF2B5EF4-FFF2-40B4-BE49-F238E27FC236}">
                <a16:creationId xmlns:a16="http://schemas.microsoft.com/office/drawing/2014/main" id="{CE950B15-BE59-41F2-9A55-8011F750129A}"/>
              </a:ext>
            </a:extLst>
          </p:cNvPr>
          <p:cNvSpPr txBox="1"/>
          <p:nvPr/>
        </p:nvSpPr>
        <p:spPr>
          <a:xfrm rot="21181083">
            <a:off x="5299595" y="3977609"/>
            <a:ext cx="968535" cy="461665"/>
          </a:xfrm>
          <a:prstGeom prst="rect">
            <a:avLst/>
          </a:prstGeom>
          <a:noFill/>
        </p:spPr>
        <p:txBody>
          <a:bodyPr wrap="none" rtlCol="0">
            <a:spAutoFit/>
          </a:bodyPr>
          <a:lstStyle/>
          <a:p>
            <a:pPr algn="ctr"/>
            <a:r>
              <a:rPr kumimoji="1" lang="en-US" altLang="ja-JP" sz="2400" dirty="0">
                <a:solidFill>
                  <a:schemeClr val="accent5">
                    <a:lumMod val="75000"/>
                  </a:schemeClr>
                </a:solidFill>
                <a:effectLst>
                  <a:glow rad="63500">
                    <a:schemeClr val="bg1"/>
                  </a:glow>
                </a:effectLst>
                <a:latin typeface="Roundhand Blk BT" panose="03030802040907090B04" pitchFamily="66" charset="0"/>
              </a:rPr>
              <a:t>Color</a:t>
            </a:r>
            <a:endParaRPr kumimoji="1" lang="ja-JP" altLang="en-US" sz="2400" dirty="0">
              <a:solidFill>
                <a:schemeClr val="accent5">
                  <a:lumMod val="75000"/>
                </a:schemeClr>
              </a:solidFill>
              <a:effectLst>
                <a:glow rad="63500">
                  <a:schemeClr val="bg1"/>
                </a:glow>
              </a:effectLst>
              <a:latin typeface="Roundhand Blk BT" panose="03030802040907090B04" pitchFamily="66" charset="0"/>
            </a:endParaRPr>
          </a:p>
        </p:txBody>
      </p:sp>
      <p:sp>
        <p:nvSpPr>
          <p:cNvPr id="69" name="テキスト ボックス 68">
            <a:extLst>
              <a:ext uri="{FF2B5EF4-FFF2-40B4-BE49-F238E27FC236}">
                <a16:creationId xmlns:a16="http://schemas.microsoft.com/office/drawing/2014/main" id="{B568DF6E-7291-4422-91FB-B3C57C0E33DD}"/>
              </a:ext>
            </a:extLst>
          </p:cNvPr>
          <p:cNvSpPr txBox="1"/>
          <p:nvPr/>
        </p:nvSpPr>
        <p:spPr>
          <a:xfrm>
            <a:off x="409754" y="4418209"/>
            <a:ext cx="2011395" cy="1061829"/>
          </a:xfrm>
          <a:prstGeom prst="rect">
            <a:avLst/>
          </a:prstGeom>
          <a:noFill/>
        </p:spPr>
        <p:txBody>
          <a:bodyPr wrap="square" rtlCol="0">
            <a:spAutoFit/>
          </a:bodyPr>
          <a:lstStyle/>
          <a:p>
            <a:r>
              <a:rPr kumimoji="1" lang="ja-JP" altLang="en-US" sz="90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p>
        </p:txBody>
      </p:sp>
      <p:sp>
        <p:nvSpPr>
          <p:cNvPr id="70" name="テキスト ボックス 69">
            <a:extLst>
              <a:ext uri="{FF2B5EF4-FFF2-40B4-BE49-F238E27FC236}">
                <a16:creationId xmlns:a16="http://schemas.microsoft.com/office/drawing/2014/main" id="{C77AD983-5CB3-4B46-9825-9054BF1BF70F}"/>
              </a:ext>
            </a:extLst>
          </p:cNvPr>
          <p:cNvSpPr txBox="1"/>
          <p:nvPr/>
        </p:nvSpPr>
        <p:spPr>
          <a:xfrm>
            <a:off x="2592655" y="4418209"/>
            <a:ext cx="2011395" cy="1061829"/>
          </a:xfrm>
          <a:prstGeom prst="rect">
            <a:avLst/>
          </a:prstGeom>
          <a:noFill/>
        </p:spPr>
        <p:txBody>
          <a:bodyPr wrap="square" rtlCol="0">
            <a:spAutoFit/>
          </a:bodyPr>
          <a:lstStyle/>
          <a:p>
            <a:r>
              <a:rPr kumimoji="1" lang="ja-JP" altLang="en-US" sz="90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p>
        </p:txBody>
      </p:sp>
      <p:sp>
        <p:nvSpPr>
          <p:cNvPr id="71" name="テキスト ボックス 70">
            <a:extLst>
              <a:ext uri="{FF2B5EF4-FFF2-40B4-BE49-F238E27FC236}">
                <a16:creationId xmlns:a16="http://schemas.microsoft.com/office/drawing/2014/main" id="{95CF28EE-4B7C-4FA5-AE2C-EBCA0EEB272B}"/>
              </a:ext>
            </a:extLst>
          </p:cNvPr>
          <p:cNvSpPr txBox="1"/>
          <p:nvPr/>
        </p:nvSpPr>
        <p:spPr>
          <a:xfrm>
            <a:off x="4780959" y="4418209"/>
            <a:ext cx="2011395" cy="1061829"/>
          </a:xfrm>
          <a:prstGeom prst="rect">
            <a:avLst/>
          </a:prstGeom>
          <a:noFill/>
        </p:spPr>
        <p:txBody>
          <a:bodyPr wrap="square" rtlCol="0">
            <a:spAutoFit/>
          </a:bodyPr>
          <a:lstStyle/>
          <a:p>
            <a:r>
              <a:rPr kumimoji="1" lang="ja-JP" altLang="en-US" sz="90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p>
        </p:txBody>
      </p:sp>
      <p:grpSp>
        <p:nvGrpSpPr>
          <p:cNvPr id="9" name="Group 4">
            <a:extLst>
              <a:ext uri="{FF2B5EF4-FFF2-40B4-BE49-F238E27FC236}">
                <a16:creationId xmlns:a16="http://schemas.microsoft.com/office/drawing/2014/main" id="{8E64E37B-1FC7-40BC-B779-A3F6E8BB03FF}"/>
              </a:ext>
            </a:extLst>
          </p:cNvPr>
          <p:cNvGrpSpPr>
            <a:grpSpLocks noChangeAspect="1"/>
          </p:cNvGrpSpPr>
          <p:nvPr/>
        </p:nvGrpSpPr>
        <p:grpSpPr bwMode="auto">
          <a:xfrm>
            <a:off x="316720" y="2079975"/>
            <a:ext cx="6473826" cy="422275"/>
            <a:chOff x="-2252" y="620"/>
            <a:chExt cx="4078" cy="266"/>
          </a:xfrm>
          <a:solidFill>
            <a:schemeClr val="bg2">
              <a:lumMod val="25000"/>
            </a:schemeClr>
          </a:solidFill>
        </p:grpSpPr>
        <p:sp>
          <p:nvSpPr>
            <p:cNvPr id="11" name="Freeform 5">
              <a:extLst>
                <a:ext uri="{FF2B5EF4-FFF2-40B4-BE49-F238E27FC236}">
                  <a16:creationId xmlns:a16="http://schemas.microsoft.com/office/drawing/2014/main" id="{BF7B9449-9324-4677-A36B-F0AC45B3D28E}"/>
                </a:ext>
              </a:extLst>
            </p:cNvPr>
            <p:cNvSpPr>
              <a:spLocks noEditPoints="1"/>
            </p:cNvSpPr>
            <p:nvPr/>
          </p:nvSpPr>
          <p:spPr bwMode="auto">
            <a:xfrm>
              <a:off x="-2252" y="620"/>
              <a:ext cx="604" cy="266"/>
            </a:xfrm>
            <a:custGeom>
              <a:avLst/>
              <a:gdLst>
                <a:gd name="T0" fmla="*/ 972 w 4226"/>
                <a:gd name="T1" fmla="*/ 221 h 1861"/>
                <a:gd name="T2" fmla="*/ 1943 w 4226"/>
                <a:gd name="T3" fmla="*/ 775 h 1861"/>
                <a:gd name="T4" fmla="*/ 2955 w 4226"/>
                <a:gd name="T5" fmla="*/ 1351 h 1861"/>
                <a:gd name="T6" fmla="*/ 3702 w 4226"/>
                <a:gd name="T7" fmla="*/ 1241 h 1861"/>
                <a:gd name="T8" fmla="*/ 3950 w 4226"/>
                <a:gd name="T9" fmla="*/ 771 h 1861"/>
                <a:gd name="T10" fmla="*/ 3599 w 4226"/>
                <a:gd name="T11" fmla="*/ 379 h 1861"/>
                <a:gd name="T12" fmla="*/ 3190 w 4226"/>
                <a:gd name="T13" fmla="*/ 658 h 1861"/>
                <a:gd name="T14" fmla="*/ 3352 w 4226"/>
                <a:gd name="T15" fmla="*/ 933 h 1861"/>
                <a:gd name="T16" fmla="*/ 3409 w 4226"/>
                <a:gd name="T17" fmla="*/ 771 h 1861"/>
                <a:gd name="T18" fmla="*/ 3430 w 4226"/>
                <a:gd name="T19" fmla="*/ 481 h 1861"/>
                <a:gd name="T20" fmla="*/ 3858 w 4226"/>
                <a:gd name="T21" fmla="*/ 602 h 1861"/>
                <a:gd name="T22" fmla="*/ 3815 w 4226"/>
                <a:gd name="T23" fmla="*/ 1079 h 1861"/>
                <a:gd name="T24" fmla="*/ 3260 w 4226"/>
                <a:gd name="T25" fmla="*/ 1304 h 1861"/>
                <a:gd name="T26" fmla="*/ 2304 w 4226"/>
                <a:gd name="T27" fmla="*/ 935 h 1861"/>
                <a:gd name="T28" fmla="*/ 1360 w 4226"/>
                <a:gd name="T29" fmla="*/ 264 h 1861"/>
                <a:gd name="T30" fmla="*/ 462 w 4226"/>
                <a:gd name="T31" fmla="*/ 203 h 1861"/>
                <a:gd name="T32" fmla="*/ 4173 w 4226"/>
                <a:gd name="T33" fmla="*/ 532 h 1861"/>
                <a:gd name="T34" fmla="*/ 3742 w 4226"/>
                <a:gd name="T35" fmla="*/ 139 h 1861"/>
                <a:gd name="T36" fmla="*/ 3876 w 4226"/>
                <a:gd name="T37" fmla="*/ 244 h 1861"/>
                <a:gd name="T38" fmla="*/ 4197 w 4226"/>
                <a:gd name="T39" fmla="*/ 696 h 1861"/>
                <a:gd name="T40" fmla="*/ 4087 w 4226"/>
                <a:gd name="T41" fmla="*/ 1252 h 1861"/>
                <a:gd name="T42" fmla="*/ 3573 w 4226"/>
                <a:gd name="T43" fmla="*/ 1569 h 1861"/>
                <a:gd name="T44" fmla="*/ 2495 w 4226"/>
                <a:gd name="T45" fmla="*/ 1347 h 1861"/>
                <a:gd name="T46" fmla="*/ 1256 w 4226"/>
                <a:gd name="T47" fmla="*/ 468 h 1861"/>
                <a:gd name="T48" fmla="*/ 452 w 4226"/>
                <a:gd name="T49" fmla="*/ 325 h 1861"/>
                <a:gd name="T50" fmla="*/ 0 w 4226"/>
                <a:gd name="T51" fmla="*/ 572 h 1861"/>
                <a:gd name="T52" fmla="*/ 364 w 4226"/>
                <a:gd name="T53" fmla="*/ 363 h 1861"/>
                <a:gd name="T54" fmla="*/ 1328 w 4226"/>
                <a:gd name="T55" fmla="*/ 572 h 1861"/>
                <a:gd name="T56" fmla="*/ 1948 w 4226"/>
                <a:gd name="T57" fmla="*/ 1346 h 1861"/>
                <a:gd name="T58" fmla="*/ 2773 w 4226"/>
                <a:gd name="T59" fmla="*/ 1641 h 1861"/>
                <a:gd name="T60" fmla="*/ 3854 w 4226"/>
                <a:gd name="T61" fmla="*/ 1517 h 1861"/>
                <a:gd name="T62" fmla="*/ 4200 w 4226"/>
                <a:gd name="T63" fmla="*/ 1046 h 1861"/>
                <a:gd name="T64" fmla="*/ 1442 w 4226"/>
                <a:gd name="T65" fmla="*/ 780 h 1861"/>
                <a:gd name="T66" fmla="*/ 897 w 4226"/>
                <a:gd name="T67" fmla="*/ 458 h 1861"/>
                <a:gd name="T68" fmla="*/ 1391 w 4226"/>
                <a:gd name="T69" fmla="*/ 769 h 1861"/>
                <a:gd name="T70" fmla="*/ 1729 w 4226"/>
                <a:gd name="T71" fmla="*/ 1573 h 1861"/>
                <a:gd name="T72" fmla="*/ 1362 w 4226"/>
                <a:gd name="T73" fmla="*/ 1808 h 1861"/>
                <a:gd name="T74" fmla="*/ 1254 w 4226"/>
                <a:gd name="T75" fmla="*/ 1487 h 1861"/>
                <a:gd name="T76" fmla="*/ 1465 w 4226"/>
                <a:gd name="T77" fmla="*/ 1380 h 1861"/>
                <a:gd name="T78" fmla="*/ 1350 w 4226"/>
                <a:gd name="T79" fmla="*/ 1296 h 1861"/>
                <a:gd name="T80" fmla="*/ 1159 w 4226"/>
                <a:gd name="T81" fmla="*/ 1671 h 1861"/>
                <a:gd name="T82" fmla="*/ 1567 w 4226"/>
                <a:gd name="T83" fmla="*/ 1833 h 1861"/>
                <a:gd name="T84" fmla="*/ 1752 w 4226"/>
                <a:gd name="T85" fmla="*/ 1361 h 1861"/>
                <a:gd name="T86" fmla="*/ 918 w 4226"/>
                <a:gd name="T87" fmla="*/ 1 h 1861"/>
                <a:gd name="T88" fmla="*/ 2440 w 4226"/>
                <a:gd name="T89" fmla="*/ 824 h 1861"/>
                <a:gd name="T90" fmla="*/ 2398 w 4226"/>
                <a:gd name="T91" fmla="*/ 827 h 1861"/>
                <a:gd name="T92" fmla="*/ 2550 w 4226"/>
                <a:gd name="T93" fmla="*/ 888 h 1861"/>
                <a:gd name="T94" fmla="*/ 2280 w 4226"/>
                <a:gd name="T95" fmla="*/ 662 h 1861"/>
                <a:gd name="T96" fmla="*/ 3138 w 4226"/>
                <a:gd name="T97" fmla="*/ 1130 h 1861"/>
                <a:gd name="T98" fmla="*/ 2730 w 4226"/>
                <a:gd name="T99" fmla="*/ 1029 h 1861"/>
                <a:gd name="T100" fmla="*/ 2713 w 4226"/>
                <a:gd name="T101" fmla="*/ 990 h 1861"/>
                <a:gd name="T102" fmla="*/ 2121 w 4226"/>
                <a:gd name="T103" fmla="*/ 544 h 1861"/>
                <a:gd name="T104" fmla="*/ 2953 w 4226"/>
                <a:gd name="T105" fmla="*/ 1082 h 1861"/>
                <a:gd name="T106" fmla="*/ 1787 w 4226"/>
                <a:gd name="T107" fmla="*/ 371 h 1861"/>
                <a:gd name="T108" fmla="*/ 1769 w 4226"/>
                <a:gd name="T109" fmla="*/ 333 h 1861"/>
                <a:gd name="T110" fmla="*/ 1288 w 4226"/>
                <a:gd name="T111" fmla="*/ 49 h 1861"/>
                <a:gd name="T112" fmla="*/ 1135 w 4226"/>
                <a:gd name="T113" fmla="*/ 32 h 1861"/>
                <a:gd name="T114" fmla="*/ 1637 w 4226"/>
                <a:gd name="T115" fmla="*/ 268 h 1861"/>
                <a:gd name="T116" fmla="*/ 1608 w 4226"/>
                <a:gd name="T117" fmla="*/ 238 h 1861"/>
                <a:gd name="T118" fmla="*/ 1956 w 4226"/>
                <a:gd name="T119" fmla="*/ 424 h 1861"/>
                <a:gd name="T120" fmla="*/ 1503 w 4226"/>
                <a:gd name="T121" fmla="*/ 143 h 1861"/>
                <a:gd name="T122" fmla="*/ 3325 w 4226"/>
                <a:gd name="T123" fmla="*/ 1121 h 1861"/>
                <a:gd name="T124" fmla="*/ 3293 w 4226"/>
                <a:gd name="T125" fmla="*/ 1148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26" h="1861">
                  <a:moveTo>
                    <a:pt x="310" y="283"/>
                  </a:moveTo>
                  <a:lnTo>
                    <a:pt x="329" y="275"/>
                  </a:lnTo>
                  <a:lnTo>
                    <a:pt x="349" y="266"/>
                  </a:lnTo>
                  <a:lnTo>
                    <a:pt x="368" y="259"/>
                  </a:lnTo>
                  <a:lnTo>
                    <a:pt x="388" y="252"/>
                  </a:lnTo>
                  <a:lnTo>
                    <a:pt x="408" y="245"/>
                  </a:lnTo>
                  <a:lnTo>
                    <a:pt x="429" y="240"/>
                  </a:lnTo>
                  <a:lnTo>
                    <a:pt x="449" y="235"/>
                  </a:lnTo>
                  <a:lnTo>
                    <a:pt x="470" y="230"/>
                  </a:lnTo>
                  <a:lnTo>
                    <a:pt x="490" y="226"/>
                  </a:lnTo>
                  <a:lnTo>
                    <a:pt x="511" y="221"/>
                  </a:lnTo>
                  <a:lnTo>
                    <a:pt x="531" y="218"/>
                  </a:lnTo>
                  <a:lnTo>
                    <a:pt x="552" y="215"/>
                  </a:lnTo>
                  <a:lnTo>
                    <a:pt x="574" y="212"/>
                  </a:lnTo>
                  <a:lnTo>
                    <a:pt x="595" y="210"/>
                  </a:lnTo>
                  <a:lnTo>
                    <a:pt x="616" y="208"/>
                  </a:lnTo>
                  <a:lnTo>
                    <a:pt x="636" y="207"/>
                  </a:lnTo>
                  <a:lnTo>
                    <a:pt x="678" y="204"/>
                  </a:lnTo>
                  <a:lnTo>
                    <a:pt x="721" y="203"/>
                  </a:lnTo>
                  <a:lnTo>
                    <a:pt x="763" y="204"/>
                  </a:lnTo>
                  <a:lnTo>
                    <a:pt x="804" y="205"/>
                  </a:lnTo>
                  <a:lnTo>
                    <a:pt x="847" y="207"/>
                  </a:lnTo>
                  <a:lnTo>
                    <a:pt x="889" y="211"/>
                  </a:lnTo>
                  <a:lnTo>
                    <a:pt x="931" y="216"/>
                  </a:lnTo>
                  <a:lnTo>
                    <a:pt x="972" y="221"/>
                  </a:lnTo>
                  <a:lnTo>
                    <a:pt x="1013" y="229"/>
                  </a:lnTo>
                  <a:lnTo>
                    <a:pt x="1055" y="237"/>
                  </a:lnTo>
                  <a:lnTo>
                    <a:pt x="1096" y="246"/>
                  </a:lnTo>
                  <a:lnTo>
                    <a:pt x="1136" y="258"/>
                  </a:lnTo>
                  <a:lnTo>
                    <a:pt x="1176" y="269"/>
                  </a:lnTo>
                  <a:lnTo>
                    <a:pt x="1216" y="282"/>
                  </a:lnTo>
                  <a:lnTo>
                    <a:pt x="1255" y="297"/>
                  </a:lnTo>
                  <a:lnTo>
                    <a:pt x="1294" y="311"/>
                  </a:lnTo>
                  <a:lnTo>
                    <a:pt x="1332" y="328"/>
                  </a:lnTo>
                  <a:lnTo>
                    <a:pt x="1370" y="346"/>
                  </a:lnTo>
                  <a:lnTo>
                    <a:pt x="1408" y="364"/>
                  </a:lnTo>
                  <a:lnTo>
                    <a:pt x="1444" y="384"/>
                  </a:lnTo>
                  <a:lnTo>
                    <a:pt x="1480" y="405"/>
                  </a:lnTo>
                  <a:lnTo>
                    <a:pt x="1515" y="427"/>
                  </a:lnTo>
                  <a:lnTo>
                    <a:pt x="1550" y="450"/>
                  </a:lnTo>
                  <a:lnTo>
                    <a:pt x="1583" y="475"/>
                  </a:lnTo>
                  <a:lnTo>
                    <a:pt x="1600" y="488"/>
                  </a:lnTo>
                  <a:lnTo>
                    <a:pt x="1616" y="500"/>
                  </a:lnTo>
                  <a:lnTo>
                    <a:pt x="1632" y="513"/>
                  </a:lnTo>
                  <a:lnTo>
                    <a:pt x="1649" y="526"/>
                  </a:lnTo>
                  <a:lnTo>
                    <a:pt x="1713" y="582"/>
                  </a:lnTo>
                  <a:lnTo>
                    <a:pt x="1844" y="692"/>
                  </a:lnTo>
                  <a:lnTo>
                    <a:pt x="1877" y="721"/>
                  </a:lnTo>
                  <a:lnTo>
                    <a:pt x="1909" y="748"/>
                  </a:lnTo>
                  <a:lnTo>
                    <a:pt x="1943" y="775"/>
                  </a:lnTo>
                  <a:lnTo>
                    <a:pt x="1976" y="803"/>
                  </a:lnTo>
                  <a:lnTo>
                    <a:pt x="2010" y="830"/>
                  </a:lnTo>
                  <a:lnTo>
                    <a:pt x="2043" y="856"/>
                  </a:lnTo>
                  <a:lnTo>
                    <a:pt x="2076" y="883"/>
                  </a:lnTo>
                  <a:lnTo>
                    <a:pt x="2111" y="910"/>
                  </a:lnTo>
                  <a:lnTo>
                    <a:pt x="2180" y="962"/>
                  </a:lnTo>
                  <a:lnTo>
                    <a:pt x="2250" y="1013"/>
                  </a:lnTo>
                  <a:lnTo>
                    <a:pt x="2285" y="1038"/>
                  </a:lnTo>
                  <a:lnTo>
                    <a:pt x="2322" y="1062"/>
                  </a:lnTo>
                  <a:lnTo>
                    <a:pt x="2358" y="1086"/>
                  </a:lnTo>
                  <a:lnTo>
                    <a:pt x="2395" y="1109"/>
                  </a:lnTo>
                  <a:lnTo>
                    <a:pt x="2431" y="1132"/>
                  </a:lnTo>
                  <a:lnTo>
                    <a:pt x="2469" y="1154"/>
                  </a:lnTo>
                  <a:lnTo>
                    <a:pt x="2507" y="1175"/>
                  </a:lnTo>
                  <a:lnTo>
                    <a:pt x="2546" y="1196"/>
                  </a:lnTo>
                  <a:lnTo>
                    <a:pt x="2585" y="1216"/>
                  </a:lnTo>
                  <a:lnTo>
                    <a:pt x="2623" y="1235"/>
                  </a:lnTo>
                  <a:lnTo>
                    <a:pt x="2664" y="1253"/>
                  </a:lnTo>
                  <a:lnTo>
                    <a:pt x="2704" y="1271"/>
                  </a:lnTo>
                  <a:lnTo>
                    <a:pt x="2744" y="1288"/>
                  </a:lnTo>
                  <a:lnTo>
                    <a:pt x="2786" y="1302"/>
                  </a:lnTo>
                  <a:lnTo>
                    <a:pt x="2828" y="1317"/>
                  </a:lnTo>
                  <a:lnTo>
                    <a:pt x="2869" y="1329"/>
                  </a:lnTo>
                  <a:lnTo>
                    <a:pt x="2912" y="1341"/>
                  </a:lnTo>
                  <a:lnTo>
                    <a:pt x="2955" y="1351"/>
                  </a:lnTo>
                  <a:lnTo>
                    <a:pt x="2998" y="1360"/>
                  </a:lnTo>
                  <a:lnTo>
                    <a:pt x="3042" y="1367"/>
                  </a:lnTo>
                  <a:lnTo>
                    <a:pt x="3085" y="1373"/>
                  </a:lnTo>
                  <a:lnTo>
                    <a:pt x="3130" y="1377"/>
                  </a:lnTo>
                  <a:lnTo>
                    <a:pt x="3174" y="1380"/>
                  </a:lnTo>
                  <a:lnTo>
                    <a:pt x="3219" y="1380"/>
                  </a:lnTo>
                  <a:lnTo>
                    <a:pt x="3263" y="1378"/>
                  </a:lnTo>
                  <a:lnTo>
                    <a:pt x="3308" y="1375"/>
                  </a:lnTo>
                  <a:lnTo>
                    <a:pt x="3352" y="1370"/>
                  </a:lnTo>
                  <a:lnTo>
                    <a:pt x="3395" y="1363"/>
                  </a:lnTo>
                  <a:lnTo>
                    <a:pt x="3416" y="1358"/>
                  </a:lnTo>
                  <a:lnTo>
                    <a:pt x="3438" y="1353"/>
                  </a:lnTo>
                  <a:lnTo>
                    <a:pt x="3460" y="1348"/>
                  </a:lnTo>
                  <a:lnTo>
                    <a:pt x="3481" y="1342"/>
                  </a:lnTo>
                  <a:lnTo>
                    <a:pt x="3503" y="1336"/>
                  </a:lnTo>
                  <a:lnTo>
                    <a:pt x="3524" y="1328"/>
                  </a:lnTo>
                  <a:lnTo>
                    <a:pt x="3545" y="1321"/>
                  </a:lnTo>
                  <a:lnTo>
                    <a:pt x="3565" y="1314"/>
                  </a:lnTo>
                  <a:lnTo>
                    <a:pt x="3585" y="1305"/>
                  </a:lnTo>
                  <a:lnTo>
                    <a:pt x="3606" y="1296"/>
                  </a:lnTo>
                  <a:lnTo>
                    <a:pt x="3626" y="1287"/>
                  </a:lnTo>
                  <a:lnTo>
                    <a:pt x="3646" y="1276"/>
                  </a:lnTo>
                  <a:lnTo>
                    <a:pt x="3665" y="1265"/>
                  </a:lnTo>
                  <a:lnTo>
                    <a:pt x="3683" y="1253"/>
                  </a:lnTo>
                  <a:lnTo>
                    <a:pt x="3702" y="1241"/>
                  </a:lnTo>
                  <a:lnTo>
                    <a:pt x="3721" y="1228"/>
                  </a:lnTo>
                  <a:lnTo>
                    <a:pt x="3739" y="1216"/>
                  </a:lnTo>
                  <a:lnTo>
                    <a:pt x="3756" y="1201"/>
                  </a:lnTo>
                  <a:lnTo>
                    <a:pt x="3773" y="1187"/>
                  </a:lnTo>
                  <a:lnTo>
                    <a:pt x="3790" y="1172"/>
                  </a:lnTo>
                  <a:lnTo>
                    <a:pt x="3805" y="1156"/>
                  </a:lnTo>
                  <a:lnTo>
                    <a:pt x="3821" y="1140"/>
                  </a:lnTo>
                  <a:lnTo>
                    <a:pt x="3836" y="1124"/>
                  </a:lnTo>
                  <a:lnTo>
                    <a:pt x="3849" y="1106"/>
                  </a:lnTo>
                  <a:lnTo>
                    <a:pt x="3863" y="1087"/>
                  </a:lnTo>
                  <a:lnTo>
                    <a:pt x="3875" y="1068"/>
                  </a:lnTo>
                  <a:lnTo>
                    <a:pt x="3886" y="1050"/>
                  </a:lnTo>
                  <a:lnTo>
                    <a:pt x="3896" y="1030"/>
                  </a:lnTo>
                  <a:lnTo>
                    <a:pt x="3906" y="1009"/>
                  </a:lnTo>
                  <a:lnTo>
                    <a:pt x="3915" y="989"/>
                  </a:lnTo>
                  <a:lnTo>
                    <a:pt x="3922" y="968"/>
                  </a:lnTo>
                  <a:lnTo>
                    <a:pt x="3929" y="946"/>
                  </a:lnTo>
                  <a:lnTo>
                    <a:pt x="3935" y="925"/>
                  </a:lnTo>
                  <a:lnTo>
                    <a:pt x="3940" y="903"/>
                  </a:lnTo>
                  <a:lnTo>
                    <a:pt x="3943" y="881"/>
                  </a:lnTo>
                  <a:lnTo>
                    <a:pt x="3946" y="859"/>
                  </a:lnTo>
                  <a:lnTo>
                    <a:pt x="3948" y="838"/>
                  </a:lnTo>
                  <a:lnTo>
                    <a:pt x="3950" y="816"/>
                  </a:lnTo>
                  <a:lnTo>
                    <a:pt x="3950" y="793"/>
                  </a:lnTo>
                  <a:lnTo>
                    <a:pt x="3950" y="771"/>
                  </a:lnTo>
                  <a:lnTo>
                    <a:pt x="3949" y="749"/>
                  </a:lnTo>
                  <a:lnTo>
                    <a:pt x="3947" y="726"/>
                  </a:lnTo>
                  <a:lnTo>
                    <a:pt x="3943" y="704"/>
                  </a:lnTo>
                  <a:lnTo>
                    <a:pt x="3938" y="682"/>
                  </a:lnTo>
                  <a:lnTo>
                    <a:pt x="3931" y="660"/>
                  </a:lnTo>
                  <a:lnTo>
                    <a:pt x="3923" y="639"/>
                  </a:lnTo>
                  <a:lnTo>
                    <a:pt x="3913" y="618"/>
                  </a:lnTo>
                  <a:lnTo>
                    <a:pt x="3902" y="598"/>
                  </a:lnTo>
                  <a:lnTo>
                    <a:pt x="3891" y="580"/>
                  </a:lnTo>
                  <a:lnTo>
                    <a:pt x="3878" y="561"/>
                  </a:lnTo>
                  <a:lnTo>
                    <a:pt x="3865" y="543"/>
                  </a:lnTo>
                  <a:lnTo>
                    <a:pt x="3850" y="525"/>
                  </a:lnTo>
                  <a:lnTo>
                    <a:pt x="3835" y="509"/>
                  </a:lnTo>
                  <a:lnTo>
                    <a:pt x="3819" y="493"/>
                  </a:lnTo>
                  <a:lnTo>
                    <a:pt x="3802" y="478"/>
                  </a:lnTo>
                  <a:lnTo>
                    <a:pt x="3785" y="464"/>
                  </a:lnTo>
                  <a:lnTo>
                    <a:pt x="3767" y="451"/>
                  </a:lnTo>
                  <a:lnTo>
                    <a:pt x="3748" y="439"/>
                  </a:lnTo>
                  <a:lnTo>
                    <a:pt x="3728" y="426"/>
                  </a:lnTo>
                  <a:lnTo>
                    <a:pt x="3708" y="416"/>
                  </a:lnTo>
                  <a:lnTo>
                    <a:pt x="3688" y="406"/>
                  </a:lnTo>
                  <a:lnTo>
                    <a:pt x="3666" y="398"/>
                  </a:lnTo>
                  <a:lnTo>
                    <a:pt x="3644" y="391"/>
                  </a:lnTo>
                  <a:lnTo>
                    <a:pt x="3622" y="384"/>
                  </a:lnTo>
                  <a:lnTo>
                    <a:pt x="3599" y="379"/>
                  </a:lnTo>
                  <a:lnTo>
                    <a:pt x="3576" y="375"/>
                  </a:lnTo>
                  <a:lnTo>
                    <a:pt x="3552" y="373"/>
                  </a:lnTo>
                  <a:lnTo>
                    <a:pt x="3529" y="373"/>
                  </a:lnTo>
                  <a:lnTo>
                    <a:pt x="3505" y="374"/>
                  </a:lnTo>
                  <a:lnTo>
                    <a:pt x="3481" y="377"/>
                  </a:lnTo>
                  <a:lnTo>
                    <a:pt x="3457" y="381"/>
                  </a:lnTo>
                  <a:lnTo>
                    <a:pt x="3433" y="387"/>
                  </a:lnTo>
                  <a:lnTo>
                    <a:pt x="3410" y="395"/>
                  </a:lnTo>
                  <a:lnTo>
                    <a:pt x="3387" y="404"/>
                  </a:lnTo>
                  <a:lnTo>
                    <a:pt x="3365" y="416"/>
                  </a:lnTo>
                  <a:lnTo>
                    <a:pt x="3344" y="428"/>
                  </a:lnTo>
                  <a:lnTo>
                    <a:pt x="3323" y="442"/>
                  </a:lnTo>
                  <a:lnTo>
                    <a:pt x="3304" y="458"/>
                  </a:lnTo>
                  <a:lnTo>
                    <a:pt x="3286" y="475"/>
                  </a:lnTo>
                  <a:lnTo>
                    <a:pt x="3268" y="494"/>
                  </a:lnTo>
                  <a:lnTo>
                    <a:pt x="3252" y="513"/>
                  </a:lnTo>
                  <a:lnTo>
                    <a:pt x="3238" y="535"/>
                  </a:lnTo>
                  <a:lnTo>
                    <a:pt x="3224" y="557"/>
                  </a:lnTo>
                  <a:lnTo>
                    <a:pt x="3213" y="580"/>
                  </a:lnTo>
                  <a:lnTo>
                    <a:pt x="3208" y="592"/>
                  </a:lnTo>
                  <a:lnTo>
                    <a:pt x="3202" y="605"/>
                  </a:lnTo>
                  <a:lnTo>
                    <a:pt x="3198" y="618"/>
                  </a:lnTo>
                  <a:lnTo>
                    <a:pt x="3195" y="631"/>
                  </a:lnTo>
                  <a:lnTo>
                    <a:pt x="3192" y="644"/>
                  </a:lnTo>
                  <a:lnTo>
                    <a:pt x="3190" y="658"/>
                  </a:lnTo>
                  <a:lnTo>
                    <a:pt x="3188" y="673"/>
                  </a:lnTo>
                  <a:lnTo>
                    <a:pt x="3187" y="686"/>
                  </a:lnTo>
                  <a:lnTo>
                    <a:pt x="3186" y="701"/>
                  </a:lnTo>
                  <a:lnTo>
                    <a:pt x="3186" y="715"/>
                  </a:lnTo>
                  <a:lnTo>
                    <a:pt x="3188" y="731"/>
                  </a:lnTo>
                  <a:lnTo>
                    <a:pt x="3190" y="746"/>
                  </a:lnTo>
                  <a:lnTo>
                    <a:pt x="3192" y="760"/>
                  </a:lnTo>
                  <a:lnTo>
                    <a:pt x="3196" y="776"/>
                  </a:lnTo>
                  <a:lnTo>
                    <a:pt x="3201" y="791"/>
                  </a:lnTo>
                  <a:lnTo>
                    <a:pt x="3208" y="805"/>
                  </a:lnTo>
                  <a:lnTo>
                    <a:pt x="3214" y="820"/>
                  </a:lnTo>
                  <a:lnTo>
                    <a:pt x="3222" y="833"/>
                  </a:lnTo>
                  <a:lnTo>
                    <a:pt x="3230" y="847"/>
                  </a:lnTo>
                  <a:lnTo>
                    <a:pt x="3240" y="859"/>
                  </a:lnTo>
                  <a:lnTo>
                    <a:pt x="3250" y="872"/>
                  </a:lnTo>
                  <a:lnTo>
                    <a:pt x="3261" y="883"/>
                  </a:lnTo>
                  <a:lnTo>
                    <a:pt x="3272" y="894"/>
                  </a:lnTo>
                  <a:lnTo>
                    <a:pt x="3284" y="904"/>
                  </a:lnTo>
                  <a:lnTo>
                    <a:pt x="3293" y="912"/>
                  </a:lnTo>
                  <a:lnTo>
                    <a:pt x="3304" y="919"/>
                  </a:lnTo>
                  <a:lnTo>
                    <a:pt x="3316" y="925"/>
                  </a:lnTo>
                  <a:lnTo>
                    <a:pt x="3324" y="928"/>
                  </a:lnTo>
                  <a:lnTo>
                    <a:pt x="3334" y="930"/>
                  </a:lnTo>
                  <a:lnTo>
                    <a:pt x="3342" y="932"/>
                  </a:lnTo>
                  <a:lnTo>
                    <a:pt x="3352" y="933"/>
                  </a:lnTo>
                  <a:lnTo>
                    <a:pt x="3360" y="932"/>
                  </a:lnTo>
                  <a:lnTo>
                    <a:pt x="3369" y="930"/>
                  </a:lnTo>
                  <a:lnTo>
                    <a:pt x="3378" y="928"/>
                  </a:lnTo>
                  <a:lnTo>
                    <a:pt x="3386" y="925"/>
                  </a:lnTo>
                  <a:lnTo>
                    <a:pt x="3393" y="921"/>
                  </a:lnTo>
                  <a:lnTo>
                    <a:pt x="3401" y="917"/>
                  </a:lnTo>
                  <a:lnTo>
                    <a:pt x="3408" y="912"/>
                  </a:lnTo>
                  <a:lnTo>
                    <a:pt x="3415" y="905"/>
                  </a:lnTo>
                  <a:lnTo>
                    <a:pt x="3420" y="899"/>
                  </a:lnTo>
                  <a:lnTo>
                    <a:pt x="3426" y="892"/>
                  </a:lnTo>
                  <a:lnTo>
                    <a:pt x="3431" y="883"/>
                  </a:lnTo>
                  <a:lnTo>
                    <a:pt x="3435" y="875"/>
                  </a:lnTo>
                  <a:lnTo>
                    <a:pt x="3438" y="867"/>
                  </a:lnTo>
                  <a:lnTo>
                    <a:pt x="3440" y="857"/>
                  </a:lnTo>
                  <a:lnTo>
                    <a:pt x="3441" y="849"/>
                  </a:lnTo>
                  <a:lnTo>
                    <a:pt x="3441" y="840"/>
                  </a:lnTo>
                  <a:lnTo>
                    <a:pt x="3441" y="831"/>
                  </a:lnTo>
                  <a:lnTo>
                    <a:pt x="3440" y="822"/>
                  </a:lnTo>
                  <a:lnTo>
                    <a:pt x="3437" y="814"/>
                  </a:lnTo>
                  <a:lnTo>
                    <a:pt x="3435" y="805"/>
                  </a:lnTo>
                  <a:lnTo>
                    <a:pt x="3431" y="798"/>
                  </a:lnTo>
                  <a:lnTo>
                    <a:pt x="3427" y="791"/>
                  </a:lnTo>
                  <a:lnTo>
                    <a:pt x="3421" y="783"/>
                  </a:lnTo>
                  <a:lnTo>
                    <a:pt x="3415" y="777"/>
                  </a:lnTo>
                  <a:lnTo>
                    <a:pt x="3409" y="771"/>
                  </a:lnTo>
                  <a:lnTo>
                    <a:pt x="3402" y="765"/>
                  </a:lnTo>
                  <a:lnTo>
                    <a:pt x="3393" y="760"/>
                  </a:lnTo>
                  <a:lnTo>
                    <a:pt x="3385" y="756"/>
                  </a:lnTo>
                  <a:lnTo>
                    <a:pt x="3374" y="751"/>
                  </a:lnTo>
                  <a:lnTo>
                    <a:pt x="3364" y="746"/>
                  </a:lnTo>
                  <a:lnTo>
                    <a:pt x="3356" y="738"/>
                  </a:lnTo>
                  <a:lnTo>
                    <a:pt x="3348" y="730"/>
                  </a:lnTo>
                  <a:lnTo>
                    <a:pt x="3341" y="721"/>
                  </a:lnTo>
                  <a:lnTo>
                    <a:pt x="3336" y="710"/>
                  </a:lnTo>
                  <a:lnTo>
                    <a:pt x="3331" y="698"/>
                  </a:lnTo>
                  <a:lnTo>
                    <a:pt x="3328" y="684"/>
                  </a:lnTo>
                  <a:lnTo>
                    <a:pt x="3326" y="669"/>
                  </a:lnTo>
                  <a:lnTo>
                    <a:pt x="3326" y="655"/>
                  </a:lnTo>
                  <a:lnTo>
                    <a:pt x="3328" y="639"/>
                  </a:lnTo>
                  <a:lnTo>
                    <a:pt x="3331" y="622"/>
                  </a:lnTo>
                  <a:lnTo>
                    <a:pt x="3335" y="607"/>
                  </a:lnTo>
                  <a:lnTo>
                    <a:pt x="3341" y="590"/>
                  </a:lnTo>
                  <a:lnTo>
                    <a:pt x="3347" y="574"/>
                  </a:lnTo>
                  <a:lnTo>
                    <a:pt x="3356" y="559"/>
                  </a:lnTo>
                  <a:lnTo>
                    <a:pt x="3366" y="544"/>
                  </a:lnTo>
                  <a:lnTo>
                    <a:pt x="3377" y="529"/>
                  </a:lnTo>
                  <a:lnTo>
                    <a:pt x="3388" y="517"/>
                  </a:lnTo>
                  <a:lnTo>
                    <a:pt x="3401" y="503"/>
                  </a:lnTo>
                  <a:lnTo>
                    <a:pt x="3415" y="492"/>
                  </a:lnTo>
                  <a:lnTo>
                    <a:pt x="3430" y="481"/>
                  </a:lnTo>
                  <a:lnTo>
                    <a:pt x="3444" y="472"/>
                  </a:lnTo>
                  <a:lnTo>
                    <a:pt x="3461" y="464"/>
                  </a:lnTo>
                  <a:lnTo>
                    <a:pt x="3478" y="456"/>
                  </a:lnTo>
                  <a:lnTo>
                    <a:pt x="3496" y="450"/>
                  </a:lnTo>
                  <a:lnTo>
                    <a:pt x="3514" y="446"/>
                  </a:lnTo>
                  <a:lnTo>
                    <a:pt x="3533" y="443"/>
                  </a:lnTo>
                  <a:lnTo>
                    <a:pt x="3552" y="442"/>
                  </a:lnTo>
                  <a:lnTo>
                    <a:pt x="3572" y="441"/>
                  </a:lnTo>
                  <a:lnTo>
                    <a:pt x="3590" y="442"/>
                  </a:lnTo>
                  <a:lnTo>
                    <a:pt x="3610" y="444"/>
                  </a:lnTo>
                  <a:lnTo>
                    <a:pt x="3629" y="447"/>
                  </a:lnTo>
                  <a:lnTo>
                    <a:pt x="3649" y="452"/>
                  </a:lnTo>
                  <a:lnTo>
                    <a:pt x="3668" y="457"/>
                  </a:lnTo>
                  <a:lnTo>
                    <a:pt x="3686" y="464"/>
                  </a:lnTo>
                  <a:lnTo>
                    <a:pt x="3705" y="472"/>
                  </a:lnTo>
                  <a:lnTo>
                    <a:pt x="3723" y="480"/>
                  </a:lnTo>
                  <a:lnTo>
                    <a:pt x="3741" y="491"/>
                  </a:lnTo>
                  <a:lnTo>
                    <a:pt x="3757" y="501"/>
                  </a:lnTo>
                  <a:lnTo>
                    <a:pt x="3774" y="513"/>
                  </a:lnTo>
                  <a:lnTo>
                    <a:pt x="3790" y="526"/>
                  </a:lnTo>
                  <a:lnTo>
                    <a:pt x="3805" y="540"/>
                  </a:lnTo>
                  <a:lnTo>
                    <a:pt x="3819" y="553"/>
                  </a:lnTo>
                  <a:lnTo>
                    <a:pt x="3833" y="569"/>
                  </a:lnTo>
                  <a:lnTo>
                    <a:pt x="3845" y="585"/>
                  </a:lnTo>
                  <a:lnTo>
                    <a:pt x="3858" y="602"/>
                  </a:lnTo>
                  <a:lnTo>
                    <a:pt x="3868" y="618"/>
                  </a:lnTo>
                  <a:lnTo>
                    <a:pt x="3877" y="636"/>
                  </a:lnTo>
                  <a:lnTo>
                    <a:pt x="3887" y="655"/>
                  </a:lnTo>
                  <a:lnTo>
                    <a:pt x="3894" y="674"/>
                  </a:lnTo>
                  <a:lnTo>
                    <a:pt x="3900" y="692"/>
                  </a:lnTo>
                  <a:lnTo>
                    <a:pt x="3905" y="712"/>
                  </a:lnTo>
                  <a:lnTo>
                    <a:pt x="3909" y="732"/>
                  </a:lnTo>
                  <a:lnTo>
                    <a:pt x="3911" y="752"/>
                  </a:lnTo>
                  <a:lnTo>
                    <a:pt x="3912" y="772"/>
                  </a:lnTo>
                  <a:lnTo>
                    <a:pt x="3912" y="793"/>
                  </a:lnTo>
                  <a:lnTo>
                    <a:pt x="3912" y="814"/>
                  </a:lnTo>
                  <a:lnTo>
                    <a:pt x="3911" y="834"/>
                  </a:lnTo>
                  <a:lnTo>
                    <a:pt x="3909" y="855"/>
                  </a:lnTo>
                  <a:lnTo>
                    <a:pt x="3906" y="875"/>
                  </a:lnTo>
                  <a:lnTo>
                    <a:pt x="3901" y="895"/>
                  </a:lnTo>
                  <a:lnTo>
                    <a:pt x="3897" y="916"/>
                  </a:lnTo>
                  <a:lnTo>
                    <a:pt x="3891" y="936"/>
                  </a:lnTo>
                  <a:lnTo>
                    <a:pt x="3885" y="954"/>
                  </a:lnTo>
                  <a:lnTo>
                    <a:pt x="3877" y="974"/>
                  </a:lnTo>
                  <a:lnTo>
                    <a:pt x="3869" y="993"/>
                  </a:lnTo>
                  <a:lnTo>
                    <a:pt x="3861" y="1011"/>
                  </a:lnTo>
                  <a:lnTo>
                    <a:pt x="3850" y="1029"/>
                  </a:lnTo>
                  <a:lnTo>
                    <a:pt x="3839" y="1046"/>
                  </a:lnTo>
                  <a:lnTo>
                    <a:pt x="3827" y="1063"/>
                  </a:lnTo>
                  <a:lnTo>
                    <a:pt x="3815" y="1079"/>
                  </a:lnTo>
                  <a:lnTo>
                    <a:pt x="3802" y="1094"/>
                  </a:lnTo>
                  <a:lnTo>
                    <a:pt x="3789" y="1110"/>
                  </a:lnTo>
                  <a:lnTo>
                    <a:pt x="3774" y="1124"/>
                  </a:lnTo>
                  <a:lnTo>
                    <a:pt x="3758" y="1138"/>
                  </a:lnTo>
                  <a:lnTo>
                    <a:pt x="3743" y="1151"/>
                  </a:lnTo>
                  <a:lnTo>
                    <a:pt x="3727" y="1163"/>
                  </a:lnTo>
                  <a:lnTo>
                    <a:pt x="3710" y="1176"/>
                  </a:lnTo>
                  <a:lnTo>
                    <a:pt x="3693" y="1186"/>
                  </a:lnTo>
                  <a:lnTo>
                    <a:pt x="3675" y="1197"/>
                  </a:lnTo>
                  <a:lnTo>
                    <a:pt x="3657" y="1207"/>
                  </a:lnTo>
                  <a:lnTo>
                    <a:pt x="3638" y="1216"/>
                  </a:lnTo>
                  <a:lnTo>
                    <a:pt x="3620" y="1224"/>
                  </a:lnTo>
                  <a:lnTo>
                    <a:pt x="3582" y="1240"/>
                  </a:lnTo>
                  <a:lnTo>
                    <a:pt x="3544" y="1253"/>
                  </a:lnTo>
                  <a:lnTo>
                    <a:pt x="3524" y="1259"/>
                  </a:lnTo>
                  <a:lnTo>
                    <a:pt x="3504" y="1266"/>
                  </a:lnTo>
                  <a:lnTo>
                    <a:pt x="3484" y="1272"/>
                  </a:lnTo>
                  <a:lnTo>
                    <a:pt x="3464" y="1277"/>
                  </a:lnTo>
                  <a:lnTo>
                    <a:pt x="3443" y="1281"/>
                  </a:lnTo>
                  <a:lnTo>
                    <a:pt x="3424" y="1286"/>
                  </a:lnTo>
                  <a:lnTo>
                    <a:pt x="3404" y="1290"/>
                  </a:lnTo>
                  <a:lnTo>
                    <a:pt x="3383" y="1293"/>
                  </a:lnTo>
                  <a:lnTo>
                    <a:pt x="3342" y="1299"/>
                  </a:lnTo>
                  <a:lnTo>
                    <a:pt x="3301" y="1302"/>
                  </a:lnTo>
                  <a:lnTo>
                    <a:pt x="3260" y="1304"/>
                  </a:lnTo>
                  <a:lnTo>
                    <a:pt x="3219" y="1304"/>
                  </a:lnTo>
                  <a:lnTo>
                    <a:pt x="3177" y="1302"/>
                  </a:lnTo>
                  <a:lnTo>
                    <a:pt x="3137" y="1299"/>
                  </a:lnTo>
                  <a:lnTo>
                    <a:pt x="3096" y="1294"/>
                  </a:lnTo>
                  <a:lnTo>
                    <a:pt x="3055" y="1288"/>
                  </a:lnTo>
                  <a:lnTo>
                    <a:pt x="3014" y="1279"/>
                  </a:lnTo>
                  <a:lnTo>
                    <a:pt x="2974" y="1270"/>
                  </a:lnTo>
                  <a:lnTo>
                    <a:pt x="2934" y="1259"/>
                  </a:lnTo>
                  <a:lnTo>
                    <a:pt x="2894" y="1247"/>
                  </a:lnTo>
                  <a:lnTo>
                    <a:pt x="2856" y="1233"/>
                  </a:lnTo>
                  <a:lnTo>
                    <a:pt x="2816" y="1219"/>
                  </a:lnTo>
                  <a:lnTo>
                    <a:pt x="2778" y="1204"/>
                  </a:lnTo>
                  <a:lnTo>
                    <a:pt x="2739" y="1187"/>
                  </a:lnTo>
                  <a:lnTo>
                    <a:pt x="2701" y="1170"/>
                  </a:lnTo>
                  <a:lnTo>
                    <a:pt x="2664" y="1152"/>
                  </a:lnTo>
                  <a:lnTo>
                    <a:pt x="2626" y="1133"/>
                  </a:lnTo>
                  <a:lnTo>
                    <a:pt x="2590" y="1113"/>
                  </a:lnTo>
                  <a:lnTo>
                    <a:pt x="2553" y="1092"/>
                  </a:lnTo>
                  <a:lnTo>
                    <a:pt x="2517" y="1071"/>
                  </a:lnTo>
                  <a:lnTo>
                    <a:pt x="2480" y="1050"/>
                  </a:lnTo>
                  <a:lnTo>
                    <a:pt x="2445" y="1028"/>
                  </a:lnTo>
                  <a:lnTo>
                    <a:pt x="2409" y="1006"/>
                  </a:lnTo>
                  <a:lnTo>
                    <a:pt x="2374" y="983"/>
                  </a:lnTo>
                  <a:lnTo>
                    <a:pt x="2339" y="959"/>
                  </a:lnTo>
                  <a:lnTo>
                    <a:pt x="2304" y="935"/>
                  </a:lnTo>
                  <a:lnTo>
                    <a:pt x="2269" y="911"/>
                  </a:lnTo>
                  <a:lnTo>
                    <a:pt x="2235" y="887"/>
                  </a:lnTo>
                  <a:lnTo>
                    <a:pt x="2201" y="862"/>
                  </a:lnTo>
                  <a:lnTo>
                    <a:pt x="2167" y="835"/>
                  </a:lnTo>
                  <a:lnTo>
                    <a:pt x="2133" y="810"/>
                  </a:lnTo>
                  <a:lnTo>
                    <a:pt x="2099" y="784"/>
                  </a:lnTo>
                  <a:lnTo>
                    <a:pt x="2066" y="758"/>
                  </a:lnTo>
                  <a:lnTo>
                    <a:pt x="2033" y="732"/>
                  </a:lnTo>
                  <a:lnTo>
                    <a:pt x="1999" y="706"/>
                  </a:lnTo>
                  <a:lnTo>
                    <a:pt x="1966" y="680"/>
                  </a:lnTo>
                  <a:lnTo>
                    <a:pt x="1932" y="653"/>
                  </a:lnTo>
                  <a:lnTo>
                    <a:pt x="1899" y="626"/>
                  </a:lnTo>
                  <a:lnTo>
                    <a:pt x="1767" y="518"/>
                  </a:lnTo>
                  <a:lnTo>
                    <a:pt x="1700" y="464"/>
                  </a:lnTo>
                  <a:lnTo>
                    <a:pt x="1682" y="451"/>
                  </a:lnTo>
                  <a:lnTo>
                    <a:pt x="1665" y="438"/>
                  </a:lnTo>
                  <a:lnTo>
                    <a:pt x="1648" y="424"/>
                  </a:lnTo>
                  <a:lnTo>
                    <a:pt x="1630" y="411"/>
                  </a:lnTo>
                  <a:lnTo>
                    <a:pt x="1593" y="386"/>
                  </a:lnTo>
                  <a:lnTo>
                    <a:pt x="1556" y="362"/>
                  </a:lnTo>
                  <a:lnTo>
                    <a:pt x="1518" y="340"/>
                  </a:lnTo>
                  <a:lnTo>
                    <a:pt x="1480" y="320"/>
                  </a:lnTo>
                  <a:lnTo>
                    <a:pt x="1440" y="300"/>
                  </a:lnTo>
                  <a:lnTo>
                    <a:pt x="1400" y="281"/>
                  </a:lnTo>
                  <a:lnTo>
                    <a:pt x="1360" y="264"/>
                  </a:lnTo>
                  <a:lnTo>
                    <a:pt x="1319" y="249"/>
                  </a:lnTo>
                  <a:lnTo>
                    <a:pt x="1277" y="234"/>
                  </a:lnTo>
                  <a:lnTo>
                    <a:pt x="1235" y="220"/>
                  </a:lnTo>
                  <a:lnTo>
                    <a:pt x="1194" y="209"/>
                  </a:lnTo>
                  <a:lnTo>
                    <a:pt x="1151" y="197"/>
                  </a:lnTo>
                  <a:lnTo>
                    <a:pt x="1108" y="188"/>
                  </a:lnTo>
                  <a:lnTo>
                    <a:pt x="1065" y="181"/>
                  </a:lnTo>
                  <a:lnTo>
                    <a:pt x="1023" y="173"/>
                  </a:lnTo>
                  <a:lnTo>
                    <a:pt x="980" y="168"/>
                  </a:lnTo>
                  <a:lnTo>
                    <a:pt x="936" y="164"/>
                  </a:lnTo>
                  <a:lnTo>
                    <a:pt x="893" y="161"/>
                  </a:lnTo>
                  <a:lnTo>
                    <a:pt x="849" y="159"/>
                  </a:lnTo>
                  <a:lnTo>
                    <a:pt x="806" y="158"/>
                  </a:lnTo>
                  <a:lnTo>
                    <a:pt x="763" y="159"/>
                  </a:lnTo>
                  <a:lnTo>
                    <a:pt x="719" y="161"/>
                  </a:lnTo>
                  <a:lnTo>
                    <a:pt x="676" y="164"/>
                  </a:lnTo>
                  <a:lnTo>
                    <a:pt x="632" y="169"/>
                  </a:lnTo>
                  <a:lnTo>
                    <a:pt x="611" y="172"/>
                  </a:lnTo>
                  <a:lnTo>
                    <a:pt x="590" y="175"/>
                  </a:lnTo>
                  <a:lnTo>
                    <a:pt x="569" y="179"/>
                  </a:lnTo>
                  <a:lnTo>
                    <a:pt x="547" y="183"/>
                  </a:lnTo>
                  <a:lnTo>
                    <a:pt x="526" y="187"/>
                  </a:lnTo>
                  <a:lnTo>
                    <a:pt x="505" y="192"/>
                  </a:lnTo>
                  <a:lnTo>
                    <a:pt x="483" y="197"/>
                  </a:lnTo>
                  <a:lnTo>
                    <a:pt x="462" y="203"/>
                  </a:lnTo>
                  <a:lnTo>
                    <a:pt x="441" y="209"/>
                  </a:lnTo>
                  <a:lnTo>
                    <a:pt x="422" y="216"/>
                  </a:lnTo>
                  <a:lnTo>
                    <a:pt x="401" y="222"/>
                  </a:lnTo>
                  <a:lnTo>
                    <a:pt x="380" y="231"/>
                  </a:lnTo>
                  <a:lnTo>
                    <a:pt x="360" y="239"/>
                  </a:lnTo>
                  <a:lnTo>
                    <a:pt x="340" y="249"/>
                  </a:lnTo>
                  <a:lnTo>
                    <a:pt x="321" y="258"/>
                  </a:lnTo>
                  <a:lnTo>
                    <a:pt x="303" y="268"/>
                  </a:lnTo>
                  <a:lnTo>
                    <a:pt x="302" y="268"/>
                  </a:lnTo>
                  <a:lnTo>
                    <a:pt x="299" y="270"/>
                  </a:lnTo>
                  <a:lnTo>
                    <a:pt x="298" y="274"/>
                  </a:lnTo>
                  <a:lnTo>
                    <a:pt x="298" y="277"/>
                  </a:lnTo>
                  <a:lnTo>
                    <a:pt x="298" y="280"/>
                  </a:lnTo>
                  <a:lnTo>
                    <a:pt x="301" y="282"/>
                  </a:lnTo>
                  <a:lnTo>
                    <a:pt x="304" y="284"/>
                  </a:lnTo>
                  <a:lnTo>
                    <a:pt x="307" y="284"/>
                  </a:lnTo>
                  <a:lnTo>
                    <a:pt x="310" y="283"/>
                  </a:lnTo>
                  <a:close/>
                  <a:moveTo>
                    <a:pt x="4215" y="692"/>
                  </a:moveTo>
                  <a:lnTo>
                    <a:pt x="4211" y="668"/>
                  </a:lnTo>
                  <a:lnTo>
                    <a:pt x="4207" y="645"/>
                  </a:lnTo>
                  <a:lnTo>
                    <a:pt x="4202" y="622"/>
                  </a:lnTo>
                  <a:lnTo>
                    <a:pt x="4196" y="599"/>
                  </a:lnTo>
                  <a:lnTo>
                    <a:pt x="4188" y="576"/>
                  </a:lnTo>
                  <a:lnTo>
                    <a:pt x="4181" y="553"/>
                  </a:lnTo>
                  <a:lnTo>
                    <a:pt x="4173" y="532"/>
                  </a:lnTo>
                  <a:lnTo>
                    <a:pt x="4163" y="510"/>
                  </a:lnTo>
                  <a:lnTo>
                    <a:pt x="4154" y="488"/>
                  </a:lnTo>
                  <a:lnTo>
                    <a:pt x="4143" y="466"/>
                  </a:lnTo>
                  <a:lnTo>
                    <a:pt x="4132" y="445"/>
                  </a:lnTo>
                  <a:lnTo>
                    <a:pt x="4119" y="424"/>
                  </a:lnTo>
                  <a:lnTo>
                    <a:pt x="4106" y="404"/>
                  </a:lnTo>
                  <a:lnTo>
                    <a:pt x="4092" y="384"/>
                  </a:lnTo>
                  <a:lnTo>
                    <a:pt x="4078" y="366"/>
                  </a:lnTo>
                  <a:lnTo>
                    <a:pt x="4063" y="347"/>
                  </a:lnTo>
                  <a:lnTo>
                    <a:pt x="4046" y="329"/>
                  </a:lnTo>
                  <a:lnTo>
                    <a:pt x="4030" y="311"/>
                  </a:lnTo>
                  <a:lnTo>
                    <a:pt x="4013" y="294"/>
                  </a:lnTo>
                  <a:lnTo>
                    <a:pt x="3994" y="279"/>
                  </a:lnTo>
                  <a:lnTo>
                    <a:pt x="3975" y="263"/>
                  </a:lnTo>
                  <a:lnTo>
                    <a:pt x="3957" y="249"/>
                  </a:lnTo>
                  <a:lnTo>
                    <a:pt x="3937" y="235"/>
                  </a:lnTo>
                  <a:lnTo>
                    <a:pt x="3917" y="221"/>
                  </a:lnTo>
                  <a:lnTo>
                    <a:pt x="3896" y="209"/>
                  </a:lnTo>
                  <a:lnTo>
                    <a:pt x="3875" y="196"/>
                  </a:lnTo>
                  <a:lnTo>
                    <a:pt x="3853" y="186"/>
                  </a:lnTo>
                  <a:lnTo>
                    <a:pt x="3832" y="175"/>
                  </a:lnTo>
                  <a:lnTo>
                    <a:pt x="3810" y="165"/>
                  </a:lnTo>
                  <a:lnTo>
                    <a:pt x="3787" y="156"/>
                  </a:lnTo>
                  <a:lnTo>
                    <a:pt x="3765" y="147"/>
                  </a:lnTo>
                  <a:lnTo>
                    <a:pt x="3742" y="139"/>
                  </a:lnTo>
                  <a:lnTo>
                    <a:pt x="3742" y="139"/>
                  </a:lnTo>
                  <a:lnTo>
                    <a:pt x="3739" y="139"/>
                  </a:lnTo>
                  <a:lnTo>
                    <a:pt x="3733" y="138"/>
                  </a:lnTo>
                  <a:lnTo>
                    <a:pt x="3728" y="138"/>
                  </a:lnTo>
                  <a:lnTo>
                    <a:pt x="3723" y="140"/>
                  </a:lnTo>
                  <a:lnTo>
                    <a:pt x="3718" y="142"/>
                  </a:lnTo>
                  <a:lnTo>
                    <a:pt x="3714" y="145"/>
                  </a:lnTo>
                  <a:lnTo>
                    <a:pt x="3710" y="149"/>
                  </a:lnTo>
                  <a:lnTo>
                    <a:pt x="3707" y="154"/>
                  </a:lnTo>
                  <a:lnTo>
                    <a:pt x="3706" y="159"/>
                  </a:lnTo>
                  <a:lnTo>
                    <a:pt x="3705" y="165"/>
                  </a:lnTo>
                  <a:lnTo>
                    <a:pt x="3706" y="170"/>
                  </a:lnTo>
                  <a:lnTo>
                    <a:pt x="3707" y="175"/>
                  </a:lnTo>
                  <a:lnTo>
                    <a:pt x="3709" y="180"/>
                  </a:lnTo>
                  <a:lnTo>
                    <a:pt x="3713" y="184"/>
                  </a:lnTo>
                  <a:lnTo>
                    <a:pt x="3717" y="187"/>
                  </a:lnTo>
                  <a:lnTo>
                    <a:pt x="3722" y="190"/>
                  </a:lnTo>
                  <a:lnTo>
                    <a:pt x="3727" y="192"/>
                  </a:lnTo>
                  <a:lnTo>
                    <a:pt x="3749" y="197"/>
                  </a:lnTo>
                  <a:lnTo>
                    <a:pt x="3771" y="204"/>
                  </a:lnTo>
                  <a:lnTo>
                    <a:pt x="3793" y="210"/>
                  </a:lnTo>
                  <a:lnTo>
                    <a:pt x="3814" y="217"/>
                  </a:lnTo>
                  <a:lnTo>
                    <a:pt x="3836" y="226"/>
                  </a:lnTo>
                  <a:lnTo>
                    <a:pt x="3857" y="234"/>
                  </a:lnTo>
                  <a:lnTo>
                    <a:pt x="3876" y="244"/>
                  </a:lnTo>
                  <a:lnTo>
                    <a:pt x="3897" y="255"/>
                  </a:lnTo>
                  <a:lnTo>
                    <a:pt x="3917" y="266"/>
                  </a:lnTo>
                  <a:lnTo>
                    <a:pt x="3936" y="278"/>
                  </a:lnTo>
                  <a:lnTo>
                    <a:pt x="3956" y="291"/>
                  </a:lnTo>
                  <a:lnTo>
                    <a:pt x="3973" y="305"/>
                  </a:lnTo>
                  <a:lnTo>
                    <a:pt x="3991" y="319"/>
                  </a:lnTo>
                  <a:lnTo>
                    <a:pt x="4009" y="334"/>
                  </a:lnTo>
                  <a:lnTo>
                    <a:pt x="4026" y="350"/>
                  </a:lnTo>
                  <a:lnTo>
                    <a:pt x="4041" y="366"/>
                  </a:lnTo>
                  <a:lnTo>
                    <a:pt x="4057" y="383"/>
                  </a:lnTo>
                  <a:lnTo>
                    <a:pt x="4071" y="401"/>
                  </a:lnTo>
                  <a:lnTo>
                    <a:pt x="4085" y="419"/>
                  </a:lnTo>
                  <a:lnTo>
                    <a:pt x="4098" y="438"/>
                  </a:lnTo>
                  <a:lnTo>
                    <a:pt x="4110" y="457"/>
                  </a:lnTo>
                  <a:lnTo>
                    <a:pt x="4122" y="477"/>
                  </a:lnTo>
                  <a:lnTo>
                    <a:pt x="4133" y="498"/>
                  </a:lnTo>
                  <a:lnTo>
                    <a:pt x="4142" y="519"/>
                  </a:lnTo>
                  <a:lnTo>
                    <a:pt x="4152" y="540"/>
                  </a:lnTo>
                  <a:lnTo>
                    <a:pt x="4160" y="561"/>
                  </a:lnTo>
                  <a:lnTo>
                    <a:pt x="4169" y="583"/>
                  </a:lnTo>
                  <a:lnTo>
                    <a:pt x="4176" y="605"/>
                  </a:lnTo>
                  <a:lnTo>
                    <a:pt x="4182" y="628"/>
                  </a:lnTo>
                  <a:lnTo>
                    <a:pt x="4187" y="650"/>
                  </a:lnTo>
                  <a:lnTo>
                    <a:pt x="4193" y="673"/>
                  </a:lnTo>
                  <a:lnTo>
                    <a:pt x="4197" y="696"/>
                  </a:lnTo>
                  <a:lnTo>
                    <a:pt x="4200" y="718"/>
                  </a:lnTo>
                  <a:lnTo>
                    <a:pt x="4202" y="741"/>
                  </a:lnTo>
                  <a:lnTo>
                    <a:pt x="4204" y="764"/>
                  </a:lnTo>
                  <a:lnTo>
                    <a:pt x="4205" y="787"/>
                  </a:lnTo>
                  <a:lnTo>
                    <a:pt x="4206" y="811"/>
                  </a:lnTo>
                  <a:lnTo>
                    <a:pt x="4206" y="834"/>
                  </a:lnTo>
                  <a:lnTo>
                    <a:pt x="4206" y="857"/>
                  </a:lnTo>
                  <a:lnTo>
                    <a:pt x="4205" y="880"/>
                  </a:lnTo>
                  <a:lnTo>
                    <a:pt x="4203" y="904"/>
                  </a:lnTo>
                  <a:lnTo>
                    <a:pt x="4200" y="927"/>
                  </a:lnTo>
                  <a:lnTo>
                    <a:pt x="4198" y="950"/>
                  </a:lnTo>
                  <a:lnTo>
                    <a:pt x="4194" y="973"/>
                  </a:lnTo>
                  <a:lnTo>
                    <a:pt x="4189" y="996"/>
                  </a:lnTo>
                  <a:lnTo>
                    <a:pt x="4184" y="1018"/>
                  </a:lnTo>
                  <a:lnTo>
                    <a:pt x="4179" y="1041"/>
                  </a:lnTo>
                  <a:lnTo>
                    <a:pt x="4173" y="1063"/>
                  </a:lnTo>
                  <a:lnTo>
                    <a:pt x="4165" y="1086"/>
                  </a:lnTo>
                  <a:lnTo>
                    <a:pt x="4158" y="1108"/>
                  </a:lnTo>
                  <a:lnTo>
                    <a:pt x="4151" y="1129"/>
                  </a:lnTo>
                  <a:lnTo>
                    <a:pt x="4141" y="1151"/>
                  </a:lnTo>
                  <a:lnTo>
                    <a:pt x="4132" y="1172"/>
                  </a:lnTo>
                  <a:lnTo>
                    <a:pt x="4123" y="1193"/>
                  </a:lnTo>
                  <a:lnTo>
                    <a:pt x="4111" y="1212"/>
                  </a:lnTo>
                  <a:lnTo>
                    <a:pt x="4100" y="1232"/>
                  </a:lnTo>
                  <a:lnTo>
                    <a:pt x="4087" y="1252"/>
                  </a:lnTo>
                  <a:lnTo>
                    <a:pt x="4074" y="1271"/>
                  </a:lnTo>
                  <a:lnTo>
                    <a:pt x="4060" y="1289"/>
                  </a:lnTo>
                  <a:lnTo>
                    <a:pt x="4045" y="1306"/>
                  </a:lnTo>
                  <a:lnTo>
                    <a:pt x="4030" y="1323"/>
                  </a:lnTo>
                  <a:lnTo>
                    <a:pt x="4014" y="1340"/>
                  </a:lnTo>
                  <a:lnTo>
                    <a:pt x="3997" y="1357"/>
                  </a:lnTo>
                  <a:lnTo>
                    <a:pt x="3981" y="1371"/>
                  </a:lnTo>
                  <a:lnTo>
                    <a:pt x="3963" y="1387"/>
                  </a:lnTo>
                  <a:lnTo>
                    <a:pt x="3945" y="1400"/>
                  </a:lnTo>
                  <a:lnTo>
                    <a:pt x="3926" y="1414"/>
                  </a:lnTo>
                  <a:lnTo>
                    <a:pt x="3908" y="1428"/>
                  </a:lnTo>
                  <a:lnTo>
                    <a:pt x="3889" y="1440"/>
                  </a:lnTo>
                  <a:lnTo>
                    <a:pt x="3869" y="1453"/>
                  </a:lnTo>
                  <a:lnTo>
                    <a:pt x="3849" y="1464"/>
                  </a:lnTo>
                  <a:lnTo>
                    <a:pt x="3829" y="1475"/>
                  </a:lnTo>
                  <a:lnTo>
                    <a:pt x="3810" y="1486"/>
                  </a:lnTo>
                  <a:lnTo>
                    <a:pt x="3789" y="1495"/>
                  </a:lnTo>
                  <a:lnTo>
                    <a:pt x="3768" y="1506"/>
                  </a:lnTo>
                  <a:lnTo>
                    <a:pt x="3747" y="1514"/>
                  </a:lnTo>
                  <a:lnTo>
                    <a:pt x="3725" y="1523"/>
                  </a:lnTo>
                  <a:lnTo>
                    <a:pt x="3704" y="1531"/>
                  </a:lnTo>
                  <a:lnTo>
                    <a:pt x="3682" y="1538"/>
                  </a:lnTo>
                  <a:lnTo>
                    <a:pt x="3660" y="1546"/>
                  </a:lnTo>
                  <a:lnTo>
                    <a:pt x="3617" y="1558"/>
                  </a:lnTo>
                  <a:lnTo>
                    <a:pt x="3573" y="1569"/>
                  </a:lnTo>
                  <a:lnTo>
                    <a:pt x="3528" y="1578"/>
                  </a:lnTo>
                  <a:lnTo>
                    <a:pt x="3483" y="1584"/>
                  </a:lnTo>
                  <a:lnTo>
                    <a:pt x="3438" y="1589"/>
                  </a:lnTo>
                  <a:lnTo>
                    <a:pt x="3393" y="1593"/>
                  </a:lnTo>
                  <a:lnTo>
                    <a:pt x="3347" y="1595"/>
                  </a:lnTo>
                  <a:lnTo>
                    <a:pt x="3302" y="1595"/>
                  </a:lnTo>
                  <a:lnTo>
                    <a:pt x="3258" y="1594"/>
                  </a:lnTo>
                  <a:lnTo>
                    <a:pt x="3213" y="1590"/>
                  </a:lnTo>
                  <a:lnTo>
                    <a:pt x="3168" y="1586"/>
                  </a:lnTo>
                  <a:lnTo>
                    <a:pt x="3123" y="1580"/>
                  </a:lnTo>
                  <a:lnTo>
                    <a:pt x="3079" y="1573"/>
                  </a:lnTo>
                  <a:lnTo>
                    <a:pt x="3034" y="1564"/>
                  </a:lnTo>
                  <a:lnTo>
                    <a:pt x="2990" y="1554"/>
                  </a:lnTo>
                  <a:lnTo>
                    <a:pt x="2948" y="1543"/>
                  </a:lnTo>
                  <a:lnTo>
                    <a:pt x="2905" y="1531"/>
                  </a:lnTo>
                  <a:lnTo>
                    <a:pt x="2862" y="1517"/>
                  </a:lnTo>
                  <a:lnTo>
                    <a:pt x="2819" y="1503"/>
                  </a:lnTo>
                  <a:lnTo>
                    <a:pt x="2778" y="1486"/>
                  </a:lnTo>
                  <a:lnTo>
                    <a:pt x="2736" y="1469"/>
                  </a:lnTo>
                  <a:lnTo>
                    <a:pt x="2695" y="1452"/>
                  </a:lnTo>
                  <a:lnTo>
                    <a:pt x="2655" y="1433"/>
                  </a:lnTo>
                  <a:lnTo>
                    <a:pt x="2614" y="1413"/>
                  </a:lnTo>
                  <a:lnTo>
                    <a:pt x="2574" y="1392"/>
                  </a:lnTo>
                  <a:lnTo>
                    <a:pt x="2535" y="1370"/>
                  </a:lnTo>
                  <a:lnTo>
                    <a:pt x="2495" y="1347"/>
                  </a:lnTo>
                  <a:lnTo>
                    <a:pt x="2456" y="1324"/>
                  </a:lnTo>
                  <a:lnTo>
                    <a:pt x="2417" y="1300"/>
                  </a:lnTo>
                  <a:lnTo>
                    <a:pt x="2378" y="1276"/>
                  </a:lnTo>
                  <a:lnTo>
                    <a:pt x="2340" y="1251"/>
                  </a:lnTo>
                  <a:lnTo>
                    <a:pt x="2302" y="1225"/>
                  </a:lnTo>
                  <a:lnTo>
                    <a:pt x="2226" y="1173"/>
                  </a:lnTo>
                  <a:lnTo>
                    <a:pt x="2151" y="1118"/>
                  </a:lnTo>
                  <a:lnTo>
                    <a:pt x="2076" y="1063"/>
                  </a:lnTo>
                  <a:lnTo>
                    <a:pt x="2001" y="1008"/>
                  </a:lnTo>
                  <a:lnTo>
                    <a:pt x="1704" y="778"/>
                  </a:lnTo>
                  <a:lnTo>
                    <a:pt x="1666" y="750"/>
                  </a:lnTo>
                  <a:lnTo>
                    <a:pt x="1629" y="722"/>
                  </a:lnTo>
                  <a:lnTo>
                    <a:pt x="1590" y="692"/>
                  </a:lnTo>
                  <a:lnTo>
                    <a:pt x="1553" y="664"/>
                  </a:lnTo>
                  <a:lnTo>
                    <a:pt x="1514" y="637"/>
                  </a:lnTo>
                  <a:lnTo>
                    <a:pt x="1475" y="609"/>
                  </a:lnTo>
                  <a:lnTo>
                    <a:pt x="1437" y="582"/>
                  </a:lnTo>
                  <a:lnTo>
                    <a:pt x="1397" y="556"/>
                  </a:lnTo>
                  <a:lnTo>
                    <a:pt x="1377" y="542"/>
                  </a:lnTo>
                  <a:lnTo>
                    <a:pt x="1358" y="529"/>
                  </a:lnTo>
                  <a:lnTo>
                    <a:pt x="1338" y="516"/>
                  </a:lnTo>
                  <a:lnTo>
                    <a:pt x="1318" y="503"/>
                  </a:lnTo>
                  <a:lnTo>
                    <a:pt x="1297" y="492"/>
                  </a:lnTo>
                  <a:lnTo>
                    <a:pt x="1277" y="479"/>
                  </a:lnTo>
                  <a:lnTo>
                    <a:pt x="1256" y="468"/>
                  </a:lnTo>
                  <a:lnTo>
                    <a:pt x="1235" y="456"/>
                  </a:lnTo>
                  <a:lnTo>
                    <a:pt x="1215" y="445"/>
                  </a:lnTo>
                  <a:lnTo>
                    <a:pt x="1193" y="433"/>
                  </a:lnTo>
                  <a:lnTo>
                    <a:pt x="1172" y="423"/>
                  </a:lnTo>
                  <a:lnTo>
                    <a:pt x="1150" y="413"/>
                  </a:lnTo>
                  <a:lnTo>
                    <a:pt x="1128" y="403"/>
                  </a:lnTo>
                  <a:lnTo>
                    <a:pt x="1106" y="394"/>
                  </a:lnTo>
                  <a:lnTo>
                    <a:pt x="1084" y="384"/>
                  </a:lnTo>
                  <a:lnTo>
                    <a:pt x="1061" y="376"/>
                  </a:lnTo>
                  <a:lnTo>
                    <a:pt x="1016" y="361"/>
                  </a:lnTo>
                  <a:lnTo>
                    <a:pt x="970" y="349"/>
                  </a:lnTo>
                  <a:lnTo>
                    <a:pt x="923" y="337"/>
                  </a:lnTo>
                  <a:lnTo>
                    <a:pt x="878" y="328"/>
                  </a:lnTo>
                  <a:lnTo>
                    <a:pt x="831" y="321"/>
                  </a:lnTo>
                  <a:lnTo>
                    <a:pt x="783" y="314"/>
                  </a:lnTo>
                  <a:lnTo>
                    <a:pt x="736" y="310"/>
                  </a:lnTo>
                  <a:lnTo>
                    <a:pt x="689" y="308"/>
                  </a:lnTo>
                  <a:lnTo>
                    <a:pt x="641" y="307"/>
                  </a:lnTo>
                  <a:lnTo>
                    <a:pt x="594" y="309"/>
                  </a:lnTo>
                  <a:lnTo>
                    <a:pt x="570" y="310"/>
                  </a:lnTo>
                  <a:lnTo>
                    <a:pt x="546" y="312"/>
                  </a:lnTo>
                  <a:lnTo>
                    <a:pt x="523" y="314"/>
                  </a:lnTo>
                  <a:lnTo>
                    <a:pt x="499" y="317"/>
                  </a:lnTo>
                  <a:lnTo>
                    <a:pt x="476" y="321"/>
                  </a:lnTo>
                  <a:lnTo>
                    <a:pt x="452" y="325"/>
                  </a:lnTo>
                  <a:lnTo>
                    <a:pt x="429" y="330"/>
                  </a:lnTo>
                  <a:lnTo>
                    <a:pt x="406" y="335"/>
                  </a:lnTo>
                  <a:lnTo>
                    <a:pt x="383" y="340"/>
                  </a:lnTo>
                  <a:lnTo>
                    <a:pt x="360" y="347"/>
                  </a:lnTo>
                  <a:lnTo>
                    <a:pt x="337" y="354"/>
                  </a:lnTo>
                  <a:lnTo>
                    <a:pt x="315" y="361"/>
                  </a:lnTo>
                  <a:lnTo>
                    <a:pt x="292" y="370"/>
                  </a:lnTo>
                  <a:lnTo>
                    <a:pt x="270" y="378"/>
                  </a:lnTo>
                  <a:lnTo>
                    <a:pt x="248" y="387"/>
                  </a:lnTo>
                  <a:lnTo>
                    <a:pt x="227" y="397"/>
                  </a:lnTo>
                  <a:lnTo>
                    <a:pt x="206" y="407"/>
                  </a:lnTo>
                  <a:lnTo>
                    <a:pt x="185" y="419"/>
                  </a:lnTo>
                  <a:lnTo>
                    <a:pt x="164" y="430"/>
                  </a:lnTo>
                  <a:lnTo>
                    <a:pt x="144" y="443"/>
                  </a:lnTo>
                  <a:lnTo>
                    <a:pt x="124" y="456"/>
                  </a:lnTo>
                  <a:lnTo>
                    <a:pt x="104" y="470"/>
                  </a:lnTo>
                  <a:lnTo>
                    <a:pt x="86" y="485"/>
                  </a:lnTo>
                  <a:lnTo>
                    <a:pt x="68" y="499"/>
                  </a:lnTo>
                  <a:lnTo>
                    <a:pt x="50" y="516"/>
                  </a:lnTo>
                  <a:lnTo>
                    <a:pt x="33" y="533"/>
                  </a:lnTo>
                  <a:lnTo>
                    <a:pt x="18" y="550"/>
                  </a:lnTo>
                  <a:lnTo>
                    <a:pt x="2" y="569"/>
                  </a:lnTo>
                  <a:lnTo>
                    <a:pt x="2" y="569"/>
                  </a:lnTo>
                  <a:lnTo>
                    <a:pt x="2" y="569"/>
                  </a:lnTo>
                  <a:lnTo>
                    <a:pt x="0" y="572"/>
                  </a:lnTo>
                  <a:lnTo>
                    <a:pt x="0" y="575"/>
                  </a:lnTo>
                  <a:lnTo>
                    <a:pt x="1" y="579"/>
                  </a:lnTo>
                  <a:lnTo>
                    <a:pt x="3" y="581"/>
                  </a:lnTo>
                  <a:lnTo>
                    <a:pt x="6" y="582"/>
                  </a:lnTo>
                  <a:lnTo>
                    <a:pt x="9" y="582"/>
                  </a:lnTo>
                  <a:lnTo>
                    <a:pt x="13" y="581"/>
                  </a:lnTo>
                  <a:lnTo>
                    <a:pt x="15" y="579"/>
                  </a:lnTo>
                  <a:lnTo>
                    <a:pt x="29" y="561"/>
                  </a:lnTo>
                  <a:lnTo>
                    <a:pt x="45" y="543"/>
                  </a:lnTo>
                  <a:lnTo>
                    <a:pt x="61" y="527"/>
                  </a:lnTo>
                  <a:lnTo>
                    <a:pt x="78" y="512"/>
                  </a:lnTo>
                  <a:lnTo>
                    <a:pt x="96" y="496"/>
                  </a:lnTo>
                  <a:lnTo>
                    <a:pt x="114" y="482"/>
                  </a:lnTo>
                  <a:lnTo>
                    <a:pt x="133" y="469"/>
                  </a:lnTo>
                  <a:lnTo>
                    <a:pt x="152" y="455"/>
                  </a:lnTo>
                  <a:lnTo>
                    <a:pt x="172" y="444"/>
                  </a:lnTo>
                  <a:lnTo>
                    <a:pt x="192" y="432"/>
                  </a:lnTo>
                  <a:lnTo>
                    <a:pt x="213" y="421"/>
                  </a:lnTo>
                  <a:lnTo>
                    <a:pt x="234" y="411"/>
                  </a:lnTo>
                  <a:lnTo>
                    <a:pt x="255" y="402"/>
                  </a:lnTo>
                  <a:lnTo>
                    <a:pt x="277" y="393"/>
                  </a:lnTo>
                  <a:lnTo>
                    <a:pt x="298" y="384"/>
                  </a:lnTo>
                  <a:lnTo>
                    <a:pt x="320" y="377"/>
                  </a:lnTo>
                  <a:lnTo>
                    <a:pt x="342" y="370"/>
                  </a:lnTo>
                  <a:lnTo>
                    <a:pt x="364" y="363"/>
                  </a:lnTo>
                  <a:lnTo>
                    <a:pt x="387" y="358"/>
                  </a:lnTo>
                  <a:lnTo>
                    <a:pt x="410" y="353"/>
                  </a:lnTo>
                  <a:lnTo>
                    <a:pt x="433" y="348"/>
                  </a:lnTo>
                  <a:lnTo>
                    <a:pt x="456" y="344"/>
                  </a:lnTo>
                  <a:lnTo>
                    <a:pt x="479" y="340"/>
                  </a:lnTo>
                  <a:lnTo>
                    <a:pt x="502" y="337"/>
                  </a:lnTo>
                  <a:lnTo>
                    <a:pt x="548" y="333"/>
                  </a:lnTo>
                  <a:lnTo>
                    <a:pt x="595" y="331"/>
                  </a:lnTo>
                  <a:lnTo>
                    <a:pt x="641" y="330"/>
                  </a:lnTo>
                  <a:lnTo>
                    <a:pt x="688" y="332"/>
                  </a:lnTo>
                  <a:lnTo>
                    <a:pt x="734" y="336"/>
                  </a:lnTo>
                  <a:lnTo>
                    <a:pt x="779" y="341"/>
                  </a:lnTo>
                  <a:lnTo>
                    <a:pt x="825" y="349"/>
                  </a:lnTo>
                  <a:lnTo>
                    <a:pt x="871" y="358"/>
                  </a:lnTo>
                  <a:lnTo>
                    <a:pt x="916" y="369"/>
                  </a:lnTo>
                  <a:lnTo>
                    <a:pt x="961" y="381"/>
                  </a:lnTo>
                  <a:lnTo>
                    <a:pt x="1005" y="396"/>
                  </a:lnTo>
                  <a:lnTo>
                    <a:pt x="1049" y="411"/>
                  </a:lnTo>
                  <a:lnTo>
                    <a:pt x="1090" y="429"/>
                  </a:lnTo>
                  <a:lnTo>
                    <a:pt x="1132" y="449"/>
                  </a:lnTo>
                  <a:lnTo>
                    <a:pt x="1173" y="471"/>
                  </a:lnTo>
                  <a:lnTo>
                    <a:pt x="1212" y="495"/>
                  </a:lnTo>
                  <a:lnTo>
                    <a:pt x="1252" y="519"/>
                  </a:lnTo>
                  <a:lnTo>
                    <a:pt x="1291" y="545"/>
                  </a:lnTo>
                  <a:lnTo>
                    <a:pt x="1328" y="572"/>
                  </a:lnTo>
                  <a:lnTo>
                    <a:pt x="1366" y="599"/>
                  </a:lnTo>
                  <a:lnTo>
                    <a:pt x="1398" y="626"/>
                  </a:lnTo>
                  <a:lnTo>
                    <a:pt x="1430" y="651"/>
                  </a:lnTo>
                  <a:lnTo>
                    <a:pt x="1462" y="678"/>
                  </a:lnTo>
                  <a:lnTo>
                    <a:pt x="1493" y="704"/>
                  </a:lnTo>
                  <a:lnTo>
                    <a:pt x="1555" y="758"/>
                  </a:lnTo>
                  <a:lnTo>
                    <a:pt x="1616" y="814"/>
                  </a:lnTo>
                  <a:lnTo>
                    <a:pt x="1677" y="870"/>
                  </a:lnTo>
                  <a:lnTo>
                    <a:pt x="1737" y="927"/>
                  </a:lnTo>
                  <a:lnTo>
                    <a:pt x="1798" y="984"/>
                  </a:lnTo>
                  <a:lnTo>
                    <a:pt x="1858" y="1041"/>
                  </a:lnTo>
                  <a:lnTo>
                    <a:pt x="1867" y="1053"/>
                  </a:lnTo>
                  <a:lnTo>
                    <a:pt x="1874" y="1065"/>
                  </a:lnTo>
                  <a:lnTo>
                    <a:pt x="1881" y="1078"/>
                  </a:lnTo>
                  <a:lnTo>
                    <a:pt x="1888" y="1090"/>
                  </a:lnTo>
                  <a:lnTo>
                    <a:pt x="1900" y="1116"/>
                  </a:lnTo>
                  <a:lnTo>
                    <a:pt x="1911" y="1141"/>
                  </a:lnTo>
                  <a:lnTo>
                    <a:pt x="1919" y="1168"/>
                  </a:lnTo>
                  <a:lnTo>
                    <a:pt x="1926" y="1193"/>
                  </a:lnTo>
                  <a:lnTo>
                    <a:pt x="1932" y="1218"/>
                  </a:lnTo>
                  <a:lnTo>
                    <a:pt x="1937" y="1241"/>
                  </a:lnTo>
                  <a:lnTo>
                    <a:pt x="1944" y="1282"/>
                  </a:lnTo>
                  <a:lnTo>
                    <a:pt x="1947" y="1316"/>
                  </a:lnTo>
                  <a:lnTo>
                    <a:pt x="1948" y="1338"/>
                  </a:lnTo>
                  <a:lnTo>
                    <a:pt x="1948" y="1346"/>
                  </a:lnTo>
                  <a:lnTo>
                    <a:pt x="1954" y="1345"/>
                  </a:lnTo>
                  <a:lnTo>
                    <a:pt x="1972" y="1344"/>
                  </a:lnTo>
                  <a:lnTo>
                    <a:pt x="2000" y="1343"/>
                  </a:lnTo>
                  <a:lnTo>
                    <a:pt x="2038" y="1343"/>
                  </a:lnTo>
                  <a:lnTo>
                    <a:pt x="2059" y="1344"/>
                  </a:lnTo>
                  <a:lnTo>
                    <a:pt x="2083" y="1345"/>
                  </a:lnTo>
                  <a:lnTo>
                    <a:pt x="2108" y="1347"/>
                  </a:lnTo>
                  <a:lnTo>
                    <a:pt x="2135" y="1350"/>
                  </a:lnTo>
                  <a:lnTo>
                    <a:pt x="2163" y="1354"/>
                  </a:lnTo>
                  <a:lnTo>
                    <a:pt x="2193" y="1360"/>
                  </a:lnTo>
                  <a:lnTo>
                    <a:pt x="2224" y="1366"/>
                  </a:lnTo>
                  <a:lnTo>
                    <a:pt x="2256" y="1373"/>
                  </a:lnTo>
                  <a:lnTo>
                    <a:pt x="2290" y="1398"/>
                  </a:lnTo>
                  <a:lnTo>
                    <a:pt x="2325" y="1421"/>
                  </a:lnTo>
                  <a:lnTo>
                    <a:pt x="2360" y="1444"/>
                  </a:lnTo>
                  <a:lnTo>
                    <a:pt x="2397" y="1467"/>
                  </a:lnTo>
                  <a:lnTo>
                    <a:pt x="2433" y="1488"/>
                  </a:lnTo>
                  <a:lnTo>
                    <a:pt x="2470" y="1510"/>
                  </a:lnTo>
                  <a:lnTo>
                    <a:pt x="2507" y="1530"/>
                  </a:lnTo>
                  <a:lnTo>
                    <a:pt x="2546" y="1550"/>
                  </a:lnTo>
                  <a:lnTo>
                    <a:pt x="2590" y="1571"/>
                  </a:lnTo>
                  <a:lnTo>
                    <a:pt x="2635" y="1590"/>
                  </a:lnTo>
                  <a:lnTo>
                    <a:pt x="2681" y="1608"/>
                  </a:lnTo>
                  <a:lnTo>
                    <a:pt x="2727" y="1625"/>
                  </a:lnTo>
                  <a:lnTo>
                    <a:pt x="2773" y="1641"/>
                  </a:lnTo>
                  <a:lnTo>
                    <a:pt x="2820" y="1654"/>
                  </a:lnTo>
                  <a:lnTo>
                    <a:pt x="2868" y="1667"/>
                  </a:lnTo>
                  <a:lnTo>
                    <a:pt x="2916" y="1677"/>
                  </a:lnTo>
                  <a:lnTo>
                    <a:pt x="2964" y="1687"/>
                  </a:lnTo>
                  <a:lnTo>
                    <a:pt x="3013" y="1693"/>
                  </a:lnTo>
                  <a:lnTo>
                    <a:pt x="3061" y="1699"/>
                  </a:lnTo>
                  <a:lnTo>
                    <a:pt x="3110" y="1702"/>
                  </a:lnTo>
                  <a:lnTo>
                    <a:pt x="3160" y="1704"/>
                  </a:lnTo>
                  <a:lnTo>
                    <a:pt x="3209" y="1704"/>
                  </a:lnTo>
                  <a:lnTo>
                    <a:pt x="3258" y="1703"/>
                  </a:lnTo>
                  <a:lnTo>
                    <a:pt x="3307" y="1699"/>
                  </a:lnTo>
                  <a:lnTo>
                    <a:pt x="3356" y="1694"/>
                  </a:lnTo>
                  <a:lnTo>
                    <a:pt x="3404" y="1688"/>
                  </a:lnTo>
                  <a:lnTo>
                    <a:pt x="3452" y="1678"/>
                  </a:lnTo>
                  <a:lnTo>
                    <a:pt x="3499" y="1668"/>
                  </a:lnTo>
                  <a:lnTo>
                    <a:pt x="3546" y="1655"/>
                  </a:lnTo>
                  <a:lnTo>
                    <a:pt x="3593" y="1641"/>
                  </a:lnTo>
                  <a:lnTo>
                    <a:pt x="3638" y="1625"/>
                  </a:lnTo>
                  <a:lnTo>
                    <a:pt x="3683" y="1607"/>
                  </a:lnTo>
                  <a:lnTo>
                    <a:pt x="3727" y="1587"/>
                  </a:lnTo>
                  <a:lnTo>
                    <a:pt x="3771" y="1565"/>
                  </a:lnTo>
                  <a:lnTo>
                    <a:pt x="3792" y="1554"/>
                  </a:lnTo>
                  <a:lnTo>
                    <a:pt x="3813" y="1542"/>
                  </a:lnTo>
                  <a:lnTo>
                    <a:pt x="3834" y="1530"/>
                  </a:lnTo>
                  <a:lnTo>
                    <a:pt x="3854" y="1517"/>
                  </a:lnTo>
                  <a:lnTo>
                    <a:pt x="3874" y="1504"/>
                  </a:lnTo>
                  <a:lnTo>
                    <a:pt x="3894" y="1490"/>
                  </a:lnTo>
                  <a:lnTo>
                    <a:pt x="3914" y="1476"/>
                  </a:lnTo>
                  <a:lnTo>
                    <a:pt x="3933" y="1461"/>
                  </a:lnTo>
                  <a:lnTo>
                    <a:pt x="3951" y="1446"/>
                  </a:lnTo>
                  <a:lnTo>
                    <a:pt x="3969" y="1431"/>
                  </a:lnTo>
                  <a:lnTo>
                    <a:pt x="3987" y="1414"/>
                  </a:lnTo>
                  <a:lnTo>
                    <a:pt x="4005" y="1397"/>
                  </a:lnTo>
                  <a:lnTo>
                    <a:pt x="4021" y="1381"/>
                  </a:lnTo>
                  <a:lnTo>
                    <a:pt x="4038" y="1363"/>
                  </a:lnTo>
                  <a:lnTo>
                    <a:pt x="4054" y="1345"/>
                  </a:lnTo>
                  <a:lnTo>
                    <a:pt x="4069" y="1326"/>
                  </a:lnTo>
                  <a:lnTo>
                    <a:pt x="4084" y="1307"/>
                  </a:lnTo>
                  <a:lnTo>
                    <a:pt x="4098" y="1288"/>
                  </a:lnTo>
                  <a:lnTo>
                    <a:pt x="4111" y="1267"/>
                  </a:lnTo>
                  <a:lnTo>
                    <a:pt x="4123" y="1247"/>
                  </a:lnTo>
                  <a:lnTo>
                    <a:pt x="4134" y="1225"/>
                  </a:lnTo>
                  <a:lnTo>
                    <a:pt x="4146" y="1204"/>
                  </a:lnTo>
                  <a:lnTo>
                    <a:pt x="4155" y="1182"/>
                  </a:lnTo>
                  <a:lnTo>
                    <a:pt x="4164" y="1160"/>
                  </a:lnTo>
                  <a:lnTo>
                    <a:pt x="4173" y="1138"/>
                  </a:lnTo>
                  <a:lnTo>
                    <a:pt x="4181" y="1115"/>
                  </a:lnTo>
                  <a:lnTo>
                    <a:pt x="4188" y="1092"/>
                  </a:lnTo>
                  <a:lnTo>
                    <a:pt x="4195" y="1069"/>
                  </a:lnTo>
                  <a:lnTo>
                    <a:pt x="4200" y="1046"/>
                  </a:lnTo>
                  <a:lnTo>
                    <a:pt x="4205" y="1023"/>
                  </a:lnTo>
                  <a:lnTo>
                    <a:pt x="4210" y="1000"/>
                  </a:lnTo>
                  <a:lnTo>
                    <a:pt x="4214" y="976"/>
                  </a:lnTo>
                  <a:lnTo>
                    <a:pt x="4218" y="953"/>
                  </a:lnTo>
                  <a:lnTo>
                    <a:pt x="4221" y="929"/>
                  </a:lnTo>
                  <a:lnTo>
                    <a:pt x="4223" y="905"/>
                  </a:lnTo>
                  <a:lnTo>
                    <a:pt x="4225" y="882"/>
                  </a:lnTo>
                  <a:lnTo>
                    <a:pt x="4226" y="858"/>
                  </a:lnTo>
                  <a:lnTo>
                    <a:pt x="4226" y="834"/>
                  </a:lnTo>
                  <a:lnTo>
                    <a:pt x="4226" y="810"/>
                  </a:lnTo>
                  <a:lnTo>
                    <a:pt x="4225" y="787"/>
                  </a:lnTo>
                  <a:lnTo>
                    <a:pt x="4224" y="763"/>
                  </a:lnTo>
                  <a:lnTo>
                    <a:pt x="4222" y="739"/>
                  </a:lnTo>
                  <a:lnTo>
                    <a:pt x="4219" y="715"/>
                  </a:lnTo>
                  <a:lnTo>
                    <a:pt x="4215" y="692"/>
                  </a:lnTo>
                  <a:close/>
                  <a:moveTo>
                    <a:pt x="1656" y="1099"/>
                  </a:moveTo>
                  <a:lnTo>
                    <a:pt x="1637" y="1061"/>
                  </a:lnTo>
                  <a:lnTo>
                    <a:pt x="1616" y="1023"/>
                  </a:lnTo>
                  <a:lnTo>
                    <a:pt x="1594" y="987"/>
                  </a:lnTo>
                  <a:lnTo>
                    <a:pt x="1571" y="950"/>
                  </a:lnTo>
                  <a:lnTo>
                    <a:pt x="1547" y="915"/>
                  </a:lnTo>
                  <a:lnTo>
                    <a:pt x="1522" y="880"/>
                  </a:lnTo>
                  <a:lnTo>
                    <a:pt x="1497" y="846"/>
                  </a:lnTo>
                  <a:lnTo>
                    <a:pt x="1470" y="812"/>
                  </a:lnTo>
                  <a:lnTo>
                    <a:pt x="1442" y="780"/>
                  </a:lnTo>
                  <a:lnTo>
                    <a:pt x="1414" y="749"/>
                  </a:lnTo>
                  <a:lnTo>
                    <a:pt x="1384" y="717"/>
                  </a:lnTo>
                  <a:lnTo>
                    <a:pt x="1353" y="688"/>
                  </a:lnTo>
                  <a:lnTo>
                    <a:pt x="1321" y="659"/>
                  </a:lnTo>
                  <a:lnTo>
                    <a:pt x="1289" y="632"/>
                  </a:lnTo>
                  <a:lnTo>
                    <a:pt x="1255" y="605"/>
                  </a:lnTo>
                  <a:lnTo>
                    <a:pt x="1221" y="580"/>
                  </a:lnTo>
                  <a:lnTo>
                    <a:pt x="1185" y="556"/>
                  </a:lnTo>
                  <a:lnTo>
                    <a:pt x="1149" y="534"/>
                  </a:lnTo>
                  <a:lnTo>
                    <a:pt x="1130" y="523"/>
                  </a:lnTo>
                  <a:lnTo>
                    <a:pt x="1111" y="513"/>
                  </a:lnTo>
                  <a:lnTo>
                    <a:pt x="1091" y="503"/>
                  </a:lnTo>
                  <a:lnTo>
                    <a:pt x="1073" y="494"/>
                  </a:lnTo>
                  <a:lnTo>
                    <a:pt x="1053" y="487"/>
                  </a:lnTo>
                  <a:lnTo>
                    <a:pt x="1032" y="478"/>
                  </a:lnTo>
                  <a:lnTo>
                    <a:pt x="1012" y="472"/>
                  </a:lnTo>
                  <a:lnTo>
                    <a:pt x="991" y="466"/>
                  </a:lnTo>
                  <a:lnTo>
                    <a:pt x="970" y="461"/>
                  </a:lnTo>
                  <a:lnTo>
                    <a:pt x="948" y="456"/>
                  </a:lnTo>
                  <a:lnTo>
                    <a:pt x="928" y="454"/>
                  </a:lnTo>
                  <a:lnTo>
                    <a:pt x="906" y="453"/>
                  </a:lnTo>
                  <a:lnTo>
                    <a:pt x="906" y="453"/>
                  </a:lnTo>
                  <a:lnTo>
                    <a:pt x="903" y="454"/>
                  </a:lnTo>
                  <a:lnTo>
                    <a:pt x="899" y="455"/>
                  </a:lnTo>
                  <a:lnTo>
                    <a:pt x="897" y="458"/>
                  </a:lnTo>
                  <a:lnTo>
                    <a:pt x="897" y="462"/>
                  </a:lnTo>
                  <a:lnTo>
                    <a:pt x="897" y="465"/>
                  </a:lnTo>
                  <a:lnTo>
                    <a:pt x="899" y="467"/>
                  </a:lnTo>
                  <a:lnTo>
                    <a:pt x="902" y="469"/>
                  </a:lnTo>
                  <a:lnTo>
                    <a:pt x="905" y="470"/>
                  </a:lnTo>
                  <a:lnTo>
                    <a:pt x="926" y="471"/>
                  </a:lnTo>
                  <a:lnTo>
                    <a:pt x="945" y="474"/>
                  </a:lnTo>
                  <a:lnTo>
                    <a:pt x="966" y="478"/>
                  </a:lnTo>
                  <a:lnTo>
                    <a:pt x="986" y="484"/>
                  </a:lnTo>
                  <a:lnTo>
                    <a:pt x="1006" y="490"/>
                  </a:lnTo>
                  <a:lnTo>
                    <a:pt x="1026" y="497"/>
                  </a:lnTo>
                  <a:lnTo>
                    <a:pt x="1044" y="505"/>
                  </a:lnTo>
                  <a:lnTo>
                    <a:pt x="1063" y="514"/>
                  </a:lnTo>
                  <a:lnTo>
                    <a:pt x="1082" y="523"/>
                  </a:lnTo>
                  <a:lnTo>
                    <a:pt x="1101" y="533"/>
                  </a:lnTo>
                  <a:lnTo>
                    <a:pt x="1119" y="543"/>
                  </a:lnTo>
                  <a:lnTo>
                    <a:pt x="1136" y="553"/>
                  </a:lnTo>
                  <a:lnTo>
                    <a:pt x="1172" y="576"/>
                  </a:lnTo>
                  <a:lnTo>
                    <a:pt x="1206" y="600"/>
                  </a:lnTo>
                  <a:lnTo>
                    <a:pt x="1239" y="626"/>
                  </a:lnTo>
                  <a:lnTo>
                    <a:pt x="1271" y="653"/>
                  </a:lnTo>
                  <a:lnTo>
                    <a:pt x="1302" y="680"/>
                  </a:lnTo>
                  <a:lnTo>
                    <a:pt x="1334" y="709"/>
                  </a:lnTo>
                  <a:lnTo>
                    <a:pt x="1363" y="738"/>
                  </a:lnTo>
                  <a:lnTo>
                    <a:pt x="1391" y="769"/>
                  </a:lnTo>
                  <a:lnTo>
                    <a:pt x="1419" y="801"/>
                  </a:lnTo>
                  <a:lnTo>
                    <a:pt x="1445" y="832"/>
                  </a:lnTo>
                  <a:lnTo>
                    <a:pt x="1471" y="866"/>
                  </a:lnTo>
                  <a:lnTo>
                    <a:pt x="1496" y="899"/>
                  </a:lnTo>
                  <a:lnTo>
                    <a:pt x="1520" y="934"/>
                  </a:lnTo>
                  <a:lnTo>
                    <a:pt x="1543" y="969"/>
                  </a:lnTo>
                  <a:lnTo>
                    <a:pt x="1565" y="1005"/>
                  </a:lnTo>
                  <a:lnTo>
                    <a:pt x="1586" y="1040"/>
                  </a:lnTo>
                  <a:lnTo>
                    <a:pt x="1606" y="1078"/>
                  </a:lnTo>
                  <a:lnTo>
                    <a:pt x="1625" y="1114"/>
                  </a:lnTo>
                  <a:lnTo>
                    <a:pt x="1642" y="1153"/>
                  </a:lnTo>
                  <a:lnTo>
                    <a:pt x="1659" y="1191"/>
                  </a:lnTo>
                  <a:lnTo>
                    <a:pt x="1674" y="1230"/>
                  </a:lnTo>
                  <a:lnTo>
                    <a:pt x="1688" y="1269"/>
                  </a:lnTo>
                  <a:lnTo>
                    <a:pt x="1701" y="1309"/>
                  </a:lnTo>
                  <a:lnTo>
                    <a:pt x="1711" y="1348"/>
                  </a:lnTo>
                  <a:lnTo>
                    <a:pt x="1720" y="1389"/>
                  </a:lnTo>
                  <a:lnTo>
                    <a:pt x="1727" y="1430"/>
                  </a:lnTo>
                  <a:lnTo>
                    <a:pt x="1729" y="1451"/>
                  </a:lnTo>
                  <a:lnTo>
                    <a:pt x="1731" y="1470"/>
                  </a:lnTo>
                  <a:lnTo>
                    <a:pt x="1732" y="1491"/>
                  </a:lnTo>
                  <a:lnTo>
                    <a:pt x="1733" y="1511"/>
                  </a:lnTo>
                  <a:lnTo>
                    <a:pt x="1732" y="1532"/>
                  </a:lnTo>
                  <a:lnTo>
                    <a:pt x="1731" y="1553"/>
                  </a:lnTo>
                  <a:lnTo>
                    <a:pt x="1729" y="1573"/>
                  </a:lnTo>
                  <a:lnTo>
                    <a:pt x="1725" y="1593"/>
                  </a:lnTo>
                  <a:lnTo>
                    <a:pt x="1721" y="1612"/>
                  </a:lnTo>
                  <a:lnTo>
                    <a:pt x="1715" y="1632"/>
                  </a:lnTo>
                  <a:lnTo>
                    <a:pt x="1708" y="1651"/>
                  </a:lnTo>
                  <a:lnTo>
                    <a:pt x="1700" y="1670"/>
                  </a:lnTo>
                  <a:lnTo>
                    <a:pt x="1690" y="1689"/>
                  </a:lnTo>
                  <a:lnTo>
                    <a:pt x="1680" y="1705"/>
                  </a:lnTo>
                  <a:lnTo>
                    <a:pt x="1668" y="1722"/>
                  </a:lnTo>
                  <a:lnTo>
                    <a:pt x="1655" y="1738"/>
                  </a:lnTo>
                  <a:lnTo>
                    <a:pt x="1641" y="1752"/>
                  </a:lnTo>
                  <a:lnTo>
                    <a:pt x="1626" y="1766"/>
                  </a:lnTo>
                  <a:lnTo>
                    <a:pt x="1610" y="1777"/>
                  </a:lnTo>
                  <a:lnTo>
                    <a:pt x="1592" y="1788"/>
                  </a:lnTo>
                  <a:lnTo>
                    <a:pt x="1575" y="1797"/>
                  </a:lnTo>
                  <a:lnTo>
                    <a:pt x="1556" y="1806"/>
                  </a:lnTo>
                  <a:lnTo>
                    <a:pt x="1537" y="1812"/>
                  </a:lnTo>
                  <a:lnTo>
                    <a:pt x="1518" y="1817"/>
                  </a:lnTo>
                  <a:lnTo>
                    <a:pt x="1498" y="1821"/>
                  </a:lnTo>
                  <a:lnTo>
                    <a:pt x="1479" y="1823"/>
                  </a:lnTo>
                  <a:lnTo>
                    <a:pt x="1459" y="1824"/>
                  </a:lnTo>
                  <a:lnTo>
                    <a:pt x="1439" y="1823"/>
                  </a:lnTo>
                  <a:lnTo>
                    <a:pt x="1419" y="1822"/>
                  </a:lnTo>
                  <a:lnTo>
                    <a:pt x="1399" y="1818"/>
                  </a:lnTo>
                  <a:lnTo>
                    <a:pt x="1380" y="1814"/>
                  </a:lnTo>
                  <a:lnTo>
                    <a:pt x="1362" y="1808"/>
                  </a:lnTo>
                  <a:lnTo>
                    <a:pt x="1344" y="1800"/>
                  </a:lnTo>
                  <a:lnTo>
                    <a:pt x="1327" y="1791"/>
                  </a:lnTo>
                  <a:lnTo>
                    <a:pt x="1311" y="1781"/>
                  </a:lnTo>
                  <a:lnTo>
                    <a:pt x="1295" y="1770"/>
                  </a:lnTo>
                  <a:lnTo>
                    <a:pt x="1281" y="1757"/>
                  </a:lnTo>
                  <a:lnTo>
                    <a:pt x="1268" y="1743"/>
                  </a:lnTo>
                  <a:lnTo>
                    <a:pt x="1256" y="1728"/>
                  </a:lnTo>
                  <a:lnTo>
                    <a:pt x="1246" y="1713"/>
                  </a:lnTo>
                  <a:lnTo>
                    <a:pt x="1242" y="1705"/>
                  </a:lnTo>
                  <a:lnTo>
                    <a:pt x="1238" y="1697"/>
                  </a:lnTo>
                  <a:lnTo>
                    <a:pt x="1233" y="1688"/>
                  </a:lnTo>
                  <a:lnTo>
                    <a:pt x="1229" y="1679"/>
                  </a:lnTo>
                  <a:lnTo>
                    <a:pt x="1227" y="1672"/>
                  </a:lnTo>
                  <a:lnTo>
                    <a:pt x="1225" y="1663"/>
                  </a:lnTo>
                  <a:lnTo>
                    <a:pt x="1223" y="1654"/>
                  </a:lnTo>
                  <a:lnTo>
                    <a:pt x="1221" y="1645"/>
                  </a:lnTo>
                  <a:lnTo>
                    <a:pt x="1220" y="1627"/>
                  </a:lnTo>
                  <a:lnTo>
                    <a:pt x="1219" y="1609"/>
                  </a:lnTo>
                  <a:lnTo>
                    <a:pt x="1220" y="1590"/>
                  </a:lnTo>
                  <a:lnTo>
                    <a:pt x="1223" y="1572"/>
                  </a:lnTo>
                  <a:lnTo>
                    <a:pt x="1226" y="1554"/>
                  </a:lnTo>
                  <a:lnTo>
                    <a:pt x="1231" y="1536"/>
                  </a:lnTo>
                  <a:lnTo>
                    <a:pt x="1238" y="1518"/>
                  </a:lnTo>
                  <a:lnTo>
                    <a:pt x="1246" y="1503"/>
                  </a:lnTo>
                  <a:lnTo>
                    <a:pt x="1254" y="1487"/>
                  </a:lnTo>
                  <a:lnTo>
                    <a:pt x="1264" y="1471"/>
                  </a:lnTo>
                  <a:lnTo>
                    <a:pt x="1274" y="1459"/>
                  </a:lnTo>
                  <a:lnTo>
                    <a:pt x="1287" y="1446"/>
                  </a:lnTo>
                  <a:lnTo>
                    <a:pt x="1299" y="1436"/>
                  </a:lnTo>
                  <a:lnTo>
                    <a:pt x="1312" y="1427"/>
                  </a:lnTo>
                  <a:lnTo>
                    <a:pt x="1325" y="1420"/>
                  </a:lnTo>
                  <a:lnTo>
                    <a:pt x="1339" y="1415"/>
                  </a:lnTo>
                  <a:lnTo>
                    <a:pt x="1352" y="1412"/>
                  </a:lnTo>
                  <a:lnTo>
                    <a:pt x="1366" y="1411"/>
                  </a:lnTo>
                  <a:lnTo>
                    <a:pt x="1380" y="1412"/>
                  </a:lnTo>
                  <a:lnTo>
                    <a:pt x="1394" y="1414"/>
                  </a:lnTo>
                  <a:lnTo>
                    <a:pt x="1400" y="1415"/>
                  </a:lnTo>
                  <a:lnTo>
                    <a:pt x="1407" y="1416"/>
                  </a:lnTo>
                  <a:lnTo>
                    <a:pt x="1413" y="1416"/>
                  </a:lnTo>
                  <a:lnTo>
                    <a:pt x="1419" y="1415"/>
                  </a:lnTo>
                  <a:lnTo>
                    <a:pt x="1425" y="1414"/>
                  </a:lnTo>
                  <a:lnTo>
                    <a:pt x="1432" y="1412"/>
                  </a:lnTo>
                  <a:lnTo>
                    <a:pt x="1437" y="1410"/>
                  </a:lnTo>
                  <a:lnTo>
                    <a:pt x="1442" y="1407"/>
                  </a:lnTo>
                  <a:lnTo>
                    <a:pt x="1447" y="1404"/>
                  </a:lnTo>
                  <a:lnTo>
                    <a:pt x="1451" y="1399"/>
                  </a:lnTo>
                  <a:lnTo>
                    <a:pt x="1456" y="1395"/>
                  </a:lnTo>
                  <a:lnTo>
                    <a:pt x="1459" y="1390"/>
                  </a:lnTo>
                  <a:lnTo>
                    <a:pt x="1463" y="1386"/>
                  </a:lnTo>
                  <a:lnTo>
                    <a:pt x="1465" y="1380"/>
                  </a:lnTo>
                  <a:lnTo>
                    <a:pt x="1467" y="1374"/>
                  </a:lnTo>
                  <a:lnTo>
                    <a:pt x="1469" y="1368"/>
                  </a:lnTo>
                  <a:lnTo>
                    <a:pt x="1470" y="1363"/>
                  </a:lnTo>
                  <a:lnTo>
                    <a:pt x="1471" y="1356"/>
                  </a:lnTo>
                  <a:lnTo>
                    <a:pt x="1471" y="1349"/>
                  </a:lnTo>
                  <a:lnTo>
                    <a:pt x="1470" y="1343"/>
                  </a:lnTo>
                  <a:lnTo>
                    <a:pt x="1469" y="1338"/>
                  </a:lnTo>
                  <a:lnTo>
                    <a:pt x="1467" y="1331"/>
                  </a:lnTo>
                  <a:lnTo>
                    <a:pt x="1465" y="1326"/>
                  </a:lnTo>
                  <a:lnTo>
                    <a:pt x="1462" y="1321"/>
                  </a:lnTo>
                  <a:lnTo>
                    <a:pt x="1459" y="1316"/>
                  </a:lnTo>
                  <a:lnTo>
                    <a:pt x="1455" y="1312"/>
                  </a:lnTo>
                  <a:lnTo>
                    <a:pt x="1450" y="1307"/>
                  </a:lnTo>
                  <a:lnTo>
                    <a:pt x="1445" y="1303"/>
                  </a:lnTo>
                  <a:lnTo>
                    <a:pt x="1441" y="1300"/>
                  </a:lnTo>
                  <a:lnTo>
                    <a:pt x="1435" y="1297"/>
                  </a:lnTo>
                  <a:lnTo>
                    <a:pt x="1430" y="1295"/>
                  </a:lnTo>
                  <a:lnTo>
                    <a:pt x="1423" y="1294"/>
                  </a:lnTo>
                  <a:lnTo>
                    <a:pt x="1418" y="1292"/>
                  </a:lnTo>
                  <a:lnTo>
                    <a:pt x="1411" y="1292"/>
                  </a:lnTo>
                  <a:lnTo>
                    <a:pt x="1407" y="1292"/>
                  </a:lnTo>
                  <a:lnTo>
                    <a:pt x="1392" y="1292"/>
                  </a:lnTo>
                  <a:lnTo>
                    <a:pt x="1378" y="1292"/>
                  </a:lnTo>
                  <a:lnTo>
                    <a:pt x="1364" y="1294"/>
                  </a:lnTo>
                  <a:lnTo>
                    <a:pt x="1350" y="1296"/>
                  </a:lnTo>
                  <a:lnTo>
                    <a:pt x="1337" y="1299"/>
                  </a:lnTo>
                  <a:lnTo>
                    <a:pt x="1323" y="1303"/>
                  </a:lnTo>
                  <a:lnTo>
                    <a:pt x="1310" y="1309"/>
                  </a:lnTo>
                  <a:lnTo>
                    <a:pt x="1297" y="1314"/>
                  </a:lnTo>
                  <a:lnTo>
                    <a:pt x="1284" y="1321"/>
                  </a:lnTo>
                  <a:lnTo>
                    <a:pt x="1272" y="1327"/>
                  </a:lnTo>
                  <a:lnTo>
                    <a:pt x="1260" y="1336"/>
                  </a:lnTo>
                  <a:lnTo>
                    <a:pt x="1250" y="1344"/>
                  </a:lnTo>
                  <a:lnTo>
                    <a:pt x="1240" y="1352"/>
                  </a:lnTo>
                  <a:lnTo>
                    <a:pt x="1230" y="1362"/>
                  </a:lnTo>
                  <a:lnTo>
                    <a:pt x="1222" y="1372"/>
                  </a:lnTo>
                  <a:lnTo>
                    <a:pt x="1214" y="1382"/>
                  </a:lnTo>
                  <a:lnTo>
                    <a:pt x="1199" y="1403"/>
                  </a:lnTo>
                  <a:lnTo>
                    <a:pt x="1185" y="1424"/>
                  </a:lnTo>
                  <a:lnTo>
                    <a:pt x="1175" y="1447"/>
                  </a:lnTo>
                  <a:lnTo>
                    <a:pt x="1167" y="1469"/>
                  </a:lnTo>
                  <a:lnTo>
                    <a:pt x="1159" y="1493"/>
                  </a:lnTo>
                  <a:lnTo>
                    <a:pt x="1154" y="1516"/>
                  </a:lnTo>
                  <a:lnTo>
                    <a:pt x="1150" y="1540"/>
                  </a:lnTo>
                  <a:lnTo>
                    <a:pt x="1148" y="1563"/>
                  </a:lnTo>
                  <a:lnTo>
                    <a:pt x="1147" y="1587"/>
                  </a:lnTo>
                  <a:lnTo>
                    <a:pt x="1148" y="1611"/>
                  </a:lnTo>
                  <a:lnTo>
                    <a:pt x="1151" y="1635"/>
                  </a:lnTo>
                  <a:lnTo>
                    <a:pt x="1156" y="1659"/>
                  </a:lnTo>
                  <a:lnTo>
                    <a:pt x="1159" y="1671"/>
                  </a:lnTo>
                  <a:lnTo>
                    <a:pt x="1163" y="1682"/>
                  </a:lnTo>
                  <a:lnTo>
                    <a:pt x="1168" y="1694"/>
                  </a:lnTo>
                  <a:lnTo>
                    <a:pt x="1173" y="1705"/>
                  </a:lnTo>
                  <a:lnTo>
                    <a:pt x="1178" y="1716"/>
                  </a:lnTo>
                  <a:lnTo>
                    <a:pt x="1184" y="1726"/>
                  </a:lnTo>
                  <a:lnTo>
                    <a:pt x="1191" y="1736"/>
                  </a:lnTo>
                  <a:lnTo>
                    <a:pt x="1198" y="1745"/>
                  </a:lnTo>
                  <a:lnTo>
                    <a:pt x="1212" y="1764"/>
                  </a:lnTo>
                  <a:lnTo>
                    <a:pt x="1229" y="1782"/>
                  </a:lnTo>
                  <a:lnTo>
                    <a:pt x="1246" y="1796"/>
                  </a:lnTo>
                  <a:lnTo>
                    <a:pt x="1265" y="1811"/>
                  </a:lnTo>
                  <a:lnTo>
                    <a:pt x="1284" y="1822"/>
                  </a:lnTo>
                  <a:lnTo>
                    <a:pt x="1305" y="1834"/>
                  </a:lnTo>
                  <a:lnTo>
                    <a:pt x="1326" y="1842"/>
                  </a:lnTo>
                  <a:lnTo>
                    <a:pt x="1348" y="1849"/>
                  </a:lnTo>
                  <a:lnTo>
                    <a:pt x="1370" y="1855"/>
                  </a:lnTo>
                  <a:lnTo>
                    <a:pt x="1393" y="1859"/>
                  </a:lnTo>
                  <a:lnTo>
                    <a:pt x="1415" y="1861"/>
                  </a:lnTo>
                  <a:lnTo>
                    <a:pt x="1438" y="1861"/>
                  </a:lnTo>
                  <a:lnTo>
                    <a:pt x="1460" y="1860"/>
                  </a:lnTo>
                  <a:lnTo>
                    <a:pt x="1483" y="1858"/>
                  </a:lnTo>
                  <a:lnTo>
                    <a:pt x="1505" y="1854"/>
                  </a:lnTo>
                  <a:lnTo>
                    <a:pt x="1526" y="1848"/>
                  </a:lnTo>
                  <a:lnTo>
                    <a:pt x="1547" y="1841"/>
                  </a:lnTo>
                  <a:lnTo>
                    <a:pt x="1567" y="1833"/>
                  </a:lnTo>
                  <a:lnTo>
                    <a:pt x="1587" y="1822"/>
                  </a:lnTo>
                  <a:lnTo>
                    <a:pt x="1607" y="1811"/>
                  </a:lnTo>
                  <a:lnTo>
                    <a:pt x="1625" y="1798"/>
                  </a:lnTo>
                  <a:lnTo>
                    <a:pt x="1642" y="1785"/>
                  </a:lnTo>
                  <a:lnTo>
                    <a:pt x="1658" y="1770"/>
                  </a:lnTo>
                  <a:lnTo>
                    <a:pt x="1674" y="1754"/>
                  </a:lnTo>
                  <a:lnTo>
                    <a:pt x="1687" y="1737"/>
                  </a:lnTo>
                  <a:lnTo>
                    <a:pt x="1701" y="1719"/>
                  </a:lnTo>
                  <a:lnTo>
                    <a:pt x="1712" y="1700"/>
                  </a:lnTo>
                  <a:lnTo>
                    <a:pt x="1723" y="1681"/>
                  </a:lnTo>
                  <a:lnTo>
                    <a:pt x="1732" y="1661"/>
                  </a:lnTo>
                  <a:lnTo>
                    <a:pt x="1740" y="1641"/>
                  </a:lnTo>
                  <a:lnTo>
                    <a:pt x="1747" y="1620"/>
                  </a:lnTo>
                  <a:lnTo>
                    <a:pt x="1753" y="1599"/>
                  </a:lnTo>
                  <a:lnTo>
                    <a:pt x="1757" y="1578"/>
                  </a:lnTo>
                  <a:lnTo>
                    <a:pt x="1761" y="1556"/>
                  </a:lnTo>
                  <a:lnTo>
                    <a:pt x="1763" y="1534"/>
                  </a:lnTo>
                  <a:lnTo>
                    <a:pt x="1765" y="1512"/>
                  </a:lnTo>
                  <a:lnTo>
                    <a:pt x="1765" y="1490"/>
                  </a:lnTo>
                  <a:lnTo>
                    <a:pt x="1765" y="1468"/>
                  </a:lnTo>
                  <a:lnTo>
                    <a:pt x="1764" y="1447"/>
                  </a:lnTo>
                  <a:lnTo>
                    <a:pt x="1762" y="1425"/>
                  </a:lnTo>
                  <a:lnTo>
                    <a:pt x="1760" y="1404"/>
                  </a:lnTo>
                  <a:lnTo>
                    <a:pt x="1756" y="1383"/>
                  </a:lnTo>
                  <a:lnTo>
                    <a:pt x="1752" y="1361"/>
                  </a:lnTo>
                  <a:lnTo>
                    <a:pt x="1748" y="1340"/>
                  </a:lnTo>
                  <a:lnTo>
                    <a:pt x="1743" y="1319"/>
                  </a:lnTo>
                  <a:lnTo>
                    <a:pt x="1736" y="1298"/>
                  </a:lnTo>
                  <a:lnTo>
                    <a:pt x="1730" y="1277"/>
                  </a:lnTo>
                  <a:lnTo>
                    <a:pt x="1724" y="1257"/>
                  </a:lnTo>
                  <a:lnTo>
                    <a:pt x="1708" y="1217"/>
                  </a:lnTo>
                  <a:lnTo>
                    <a:pt x="1692" y="1177"/>
                  </a:lnTo>
                  <a:lnTo>
                    <a:pt x="1675" y="1137"/>
                  </a:lnTo>
                  <a:lnTo>
                    <a:pt x="1656" y="1099"/>
                  </a:lnTo>
                  <a:close/>
                  <a:moveTo>
                    <a:pt x="912" y="66"/>
                  </a:moveTo>
                  <a:lnTo>
                    <a:pt x="918" y="66"/>
                  </a:lnTo>
                  <a:lnTo>
                    <a:pt x="924" y="64"/>
                  </a:lnTo>
                  <a:lnTo>
                    <a:pt x="931" y="61"/>
                  </a:lnTo>
                  <a:lnTo>
                    <a:pt x="936" y="56"/>
                  </a:lnTo>
                  <a:lnTo>
                    <a:pt x="940" y="51"/>
                  </a:lnTo>
                  <a:lnTo>
                    <a:pt x="943" y="46"/>
                  </a:lnTo>
                  <a:lnTo>
                    <a:pt x="944" y="40"/>
                  </a:lnTo>
                  <a:lnTo>
                    <a:pt x="945" y="33"/>
                  </a:lnTo>
                  <a:lnTo>
                    <a:pt x="944" y="26"/>
                  </a:lnTo>
                  <a:lnTo>
                    <a:pt x="943" y="21"/>
                  </a:lnTo>
                  <a:lnTo>
                    <a:pt x="940" y="15"/>
                  </a:lnTo>
                  <a:lnTo>
                    <a:pt x="936" y="9"/>
                  </a:lnTo>
                  <a:lnTo>
                    <a:pt x="931" y="5"/>
                  </a:lnTo>
                  <a:lnTo>
                    <a:pt x="924" y="2"/>
                  </a:lnTo>
                  <a:lnTo>
                    <a:pt x="918" y="1"/>
                  </a:lnTo>
                  <a:lnTo>
                    <a:pt x="912" y="0"/>
                  </a:lnTo>
                  <a:lnTo>
                    <a:pt x="906" y="1"/>
                  </a:lnTo>
                  <a:lnTo>
                    <a:pt x="899" y="2"/>
                  </a:lnTo>
                  <a:lnTo>
                    <a:pt x="894" y="5"/>
                  </a:lnTo>
                  <a:lnTo>
                    <a:pt x="889" y="9"/>
                  </a:lnTo>
                  <a:lnTo>
                    <a:pt x="885" y="15"/>
                  </a:lnTo>
                  <a:lnTo>
                    <a:pt x="882" y="21"/>
                  </a:lnTo>
                  <a:lnTo>
                    <a:pt x="880" y="26"/>
                  </a:lnTo>
                  <a:lnTo>
                    <a:pt x="880" y="33"/>
                  </a:lnTo>
                  <a:lnTo>
                    <a:pt x="880" y="40"/>
                  </a:lnTo>
                  <a:lnTo>
                    <a:pt x="882" y="46"/>
                  </a:lnTo>
                  <a:lnTo>
                    <a:pt x="885" y="51"/>
                  </a:lnTo>
                  <a:lnTo>
                    <a:pt x="889" y="56"/>
                  </a:lnTo>
                  <a:lnTo>
                    <a:pt x="894" y="61"/>
                  </a:lnTo>
                  <a:lnTo>
                    <a:pt x="899" y="64"/>
                  </a:lnTo>
                  <a:lnTo>
                    <a:pt x="906" y="66"/>
                  </a:lnTo>
                  <a:lnTo>
                    <a:pt x="912" y="66"/>
                  </a:lnTo>
                  <a:close/>
                  <a:moveTo>
                    <a:pt x="2398" y="827"/>
                  </a:moveTo>
                  <a:lnTo>
                    <a:pt x="2404" y="830"/>
                  </a:lnTo>
                  <a:lnTo>
                    <a:pt x="2410" y="832"/>
                  </a:lnTo>
                  <a:lnTo>
                    <a:pt x="2417" y="833"/>
                  </a:lnTo>
                  <a:lnTo>
                    <a:pt x="2423" y="832"/>
                  </a:lnTo>
                  <a:lnTo>
                    <a:pt x="2429" y="831"/>
                  </a:lnTo>
                  <a:lnTo>
                    <a:pt x="2434" y="828"/>
                  </a:lnTo>
                  <a:lnTo>
                    <a:pt x="2440" y="824"/>
                  </a:lnTo>
                  <a:lnTo>
                    <a:pt x="2444" y="819"/>
                  </a:lnTo>
                  <a:lnTo>
                    <a:pt x="2448" y="812"/>
                  </a:lnTo>
                  <a:lnTo>
                    <a:pt x="2449" y="806"/>
                  </a:lnTo>
                  <a:lnTo>
                    <a:pt x="2450" y="800"/>
                  </a:lnTo>
                  <a:lnTo>
                    <a:pt x="2449" y="794"/>
                  </a:lnTo>
                  <a:lnTo>
                    <a:pt x="2448" y="787"/>
                  </a:lnTo>
                  <a:lnTo>
                    <a:pt x="2445" y="782"/>
                  </a:lnTo>
                  <a:lnTo>
                    <a:pt x="2441" y="777"/>
                  </a:lnTo>
                  <a:lnTo>
                    <a:pt x="2435" y="773"/>
                  </a:lnTo>
                  <a:lnTo>
                    <a:pt x="2430" y="770"/>
                  </a:lnTo>
                  <a:lnTo>
                    <a:pt x="2424" y="768"/>
                  </a:lnTo>
                  <a:lnTo>
                    <a:pt x="2417" y="767"/>
                  </a:lnTo>
                  <a:lnTo>
                    <a:pt x="2410" y="768"/>
                  </a:lnTo>
                  <a:lnTo>
                    <a:pt x="2405" y="770"/>
                  </a:lnTo>
                  <a:lnTo>
                    <a:pt x="2399" y="772"/>
                  </a:lnTo>
                  <a:lnTo>
                    <a:pt x="2394" y="776"/>
                  </a:lnTo>
                  <a:lnTo>
                    <a:pt x="2389" y="781"/>
                  </a:lnTo>
                  <a:lnTo>
                    <a:pt x="2386" y="787"/>
                  </a:lnTo>
                  <a:lnTo>
                    <a:pt x="2384" y="794"/>
                  </a:lnTo>
                  <a:lnTo>
                    <a:pt x="2384" y="800"/>
                  </a:lnTo>
                  <a:lnTo>
                    <a:pt x="2384" y="806"/>
                  </a:lnTo>
                  <a:lnTo>
                    <a:pt x="2386" y="812"/>
                  </a:lnTo>
                  <a:lnTo>
                    <a:pt x="2389" y="818"/>
                  </a:lnTo>
                  <a:lnTo>
                    <a:pt x="2394" y="823"/>
                  </a:lnTo>
                  <a:lnTo>
                    <a:pt x="2398" y="827"/>
                  </a:lnTo>
                  <a:close/>
                  <a:moveTo>
                    <a:pt x="2561" y="933"/>
                  </a:moveTo>
                  <a:lnTo>
                    <a:pt x="2567" y="936"/>
                  </a:lnTo>
                  <a:lnTo>
                    <a:pt x="2573" y="938"/>
                  </a:lnTo>
                  <a:lnTo>
                    <a:pt x="2579" y="938"/>
                  </a:lnTo>
                  <a:lnTo>
                    <a:pt x="2586" y="937"/>
                  </a:lnTo>
                  <a:lnTo>
                    <a:pt x="2592" y="935"/>
                  </a:lnTo>
                  <a:lnTo>
                    <a:pt x="2597" y="932"/>
                  </a:lnTo>
                  <a:lnTo>
                    <a:pt x="2602" y="927"/>
                  </a:lnTo>
                  <a:lnTo>
                    <a:pt x="2607" y="922"/>
                  </a:lnTo>
                  <a:lnTo>
                    <a:pt x="2609" y="916"/>
                  </a:lnTo>
                  <a:lnTo>
                    <a:pt x="2611" y="910"/>
                  </a:lnTo>
                  <a:lnTo>
                    <a:pt x="2611" y="903"/>
                  </a:lnTo>
                  <a:lnTo>
                    <a:pt x="2610" y="897"/>
                  </a:lnTo>
                  <a:lnTo>
                    <a:pt x="2608" y="891"/>
                  </a:lnTo>
                  <a:lnTo>
                    <a:pt x="2604" y="886"/>
                  </a:lnTo>
                  <a:lnTo>
                    <a:pt x="2600" y="880"/>
                  </a:lnTo>
                  <a:lnTo>
                    <a:pt x="2595" y="876"/>
                  </a:lnTo>
                  <a:lnTo>
                    <a:pt x="2589" y="873"/>
                  </a:lnTo>
                  <a:lnTo>
                    <a:pt x="2583" y="872"/>
                  </a:lnTo>
                  <a:lnTo>
                    <a:pt x="2576" y="872"/>
                  </a:lnTo>
                  <a:lnTo>
                    <a:pt x="2570" y="872"/>
                  </a:lnTo>
                  <a:lnTo>
                    <a:pt x="2564" y="874"/>
                  </a:lnTo>
                  <a:lnTo>
                    <a:pt x="2559" y="877"/>
                  </a:lnTo>
                  <a:lnTo>
                    <a:pt x="2553" y="882"/>
                  </a:lnTo>
                  <a:lnTo>
                    <a:pt x="2550" y="888"/>
                  </a:lnTo>
                  <a:lnTo>
                    <a:pt x="2547" y="893"/>
                  </a:lnTo>
                  <a:lnTo>
                    <a:pt x="2545" y="899"/>
                  </a:lnTo>
                  <a:lnTo>
                    <a:pt x="2545" y="906"/>
                  </a:lnTo>
                  <a:lnTo>
                    <a:pt x="2546" y="913"/>
                  </a:lnTo>
                  <a:lnTo>
                    <a:pt x="2548" y="918"/>
                  </a:lnTo>
                  <a:lnTo>
                    <a:pt x="2551" y="924"/>
                  </a:lnTo>
                  <a:lnTo>
                    <a:pt x="2555" y="928"/>
                  </a:lnTo>
                  <a:lnTo>
                    <a:pt x="2561" y="933"/>
                  </a:lnTo>
                  <a:close/>
                  <a:moveTo>
                    <a:pt x="2240" y="715"/>
                  </a:moveTo>
                  <a:lnTo>
                    <a:pt x="2247" y="720"/>
                  </a:lnTo>
                  <a:lnTo>
                    <a:pt x="2253" y="722"/>
                  </a:lnTo>
                  <a:lnTo>
                    <a:pt x="2259" y="723"/>
                  </a:lnTo>
                  <a:lnTo>
                    <a:pt x="2265" y="722"/>
                  </a:lnTo>
                  <a:lnTo>
                    <a:pt x="2272" y="721"/>
                  </a:lnTo>
                  <a:lnTo>
                    <a:pt x="2277" y="717"/>
                  </a:lnTo>
                  <a:lnTo>
                    <a:pt x="2282" y="713"/>
                  </a:lnTo>
                  <a:lnTo>
                    <a:pt x="2287" y="709"/>
                  </a:lnTo>
                  <a:lnTo>
                    <a:pt x="2290" y="703"/>
                  </a:lnTo>
                  <a:lnTo>
                    <a:pt x="2292" y="697"/>
                  </a:lnTo>
                  <a:lnTo>
                    <a:pt x="2293" y="690"/>
                  </a:lnTo>
                  <a:lnTo>
                    <a:pt x="2292" y="684"/>
                  </a:lnTo>
                  <a:lnTo>
                    <a:pt x="2291" y="678"/>
                  </a:lnTo>
                  <a:lnTo>
                    <a:pt x="2288" y="673"/>
                  </a:lnTo>
                  <a:lnTo>
                    <a:pt x="2285" y="667"/>
                  </a:lnTo>
                  <a:lnTo>
                    <a:pt x="2280" y="662"/>
                  </a:lnTo>
                  <a:lnTo>
                    <a:pt x="2274" y="659"/>
                  </a:lnTo>
                  <a:lnTo>
                    <a:pt x="2267" y="657"/>
                  </a:lnTo>
                  <a:lnTo>
                    <a:pt x="2261" y="656"/>
                  </a:lnTo>
                  <a:lnTo>
                    <a:pt x="2255" y="657"/>
                  </a:lnTo>
                  <a:lnTo>
                    <a:pt x="2249" y="658"/>
                  </a:lnTo>
                  <a:lnTo>
                    <a:pt x="2243" y="661"/>
                  </a:lnTo>
                  <a:lnTo>
                    <a:pt x="2238" y="664"/>
                  </a:lnTo>
                  <a:lnTo>
                    <a:pt x="2234" y="669"/>
                  </a:lnTo>
                  <a:lnTo>
                    <a:pt x="2230" y="676"/>
                  </a:lnTo>
                  <a:lnTo>
                    <a:pt x="2228" y="682"/>
                  </a:lnTo>
                  <a:lnTo>
                    <a:pt x="2227" y="688"/>
                  </a:lnTo>
                  <a:lnTo>
                    <a:pt x="2228" y="694"/>
                  </a:lnTo>
                  <a:lnTo>
                    <a:pt x="2229" y="701"/>
                  </a:lnTo>
                  <a:lnTo>
                    <a:pt x="2232" y="706"/>
                  </a:lnTo>
                  <a:lnTo>
                    <a:pt x="2236" y="711"/>
                  </a:lnTo>
                  <a:lnTo>
                    <a:pt x="2240" y="715"/>
                  </a:lnTo>
                  <a:close/>
                  <a:moveTo>
                    <a:pt x="3101" y="1158"/>
                  </a:moveTo>
                  <a:lnTo>
                    <a:pt x="3107" y="1159"/>
                  </a:lnTo>
                  <a:lnTo>
                    <a:pt x="3114" y="1158"/>
                  </a:lnTo>
                  <a:lnTo>
                    <a:pt x="3120" y="1155"/>
                  </a:lnTo>
                  <a:lnTo>
                    <a:pt x="3125" y="1152"/>
                  </a:lnTo>
                  <a:lnTo>
                    <a:pt x="3129" y="1148"/>
                  </a:lnTo>
                  <a:lnTo>
                    <a:pt x="3133" y="1142"/>
                  </a:lnTo>
                  <a:lnTo>
                    <a:pt x="3137" y="1137"/>
                  </a:lnTo>
                  <a:lnTo>
                    <a:pt x="3138" y="1130"/>
                  </a:lnTo>
                  <a:lnTo>
                    <a:pt x="3138" y="1124"/>
                  </a:lnTo>
                  <a:lnTo>
                    <a:pt x="3137" y="1117"/>
                  </a:lnTo>
                  <a:lnTo>
                    <a:pt x="3134" y="1111"/>
                  </a:lnTo>
                  <a:lnTo>
                    <a:pt x="3131" y="1106"/>
                  </a:lnTo>
                  <a:lnTo>
                    <a:pt x="3127" y="1101"/>
                  </a:lnTo>
                  <a:lnTo>
                    <a:pt x="3122" y="1098"/>
                  </a:lnTo>
                  <a:lnTo>
                    <a:pt x="3116" y="1094"/>
                  </a:lnTo>
                  <a:lnTo>
                    <a:pt x="3109" y="1093"/>
                  </a:lnTo>
                  <a:lnTo>
                    <a:pt x="3103" y="1092"/>
                  </a:lnTo>
                  <a:lnTo>
                    <a:pt x="3096" y="1093"/>
                  </a:lnTo>
                  <a:lnTo>
                    <a:pt x="3091" y="1097"/>
                  </a:lnTo>
                  <a:lnTo>
                    <a:pt x="3085" y="1100"/>
                  </a:lnTo>
                  <a:lnTo>
                    <a:pt x="3080" y="1104"/>
                  </a:lnTo>
                  <a:lnTo>
                    <a:pt x="3076" y="1109"/>
                  </a:lnTo>
                  <a:lnTo>
                    <a:pt x="3074" y="1115"/>
                  </a:lnTo>
                  <a:lnTo>
                    <a:pt x="3072" y="1122"/>
                  </a:lnTo>
                  <a:lnTo>
                    <a:pt x="3072" y="1128"/>
                  </a:lnTo>
                  <a:lnTo>
                    <a:pt x="3073" y="1134"/>
                  </a:lnTo>
                  <a:lnTo>
                    <a:pt x="3075" y="1140"/>
                  </a:lnTo>
                  <a:lnTo>
                    <a:pt x="3079" y="1146"/>
                  </a:lnTo>
                  <a:lnTo>
                    <a:pt x="3083" y="1151"/>
                  </a:lnTo>
                  <a:lnTo>
                    <a:pt x="3089" y="1154"/>
                  </a:lnTo>
                  <a:lnTo>
                    <a:pt x="3094" y="1157"/>
                  </a:lnTo>
                  <a:lnTo>
                    <a:pt x="3101" y="1158"/>
                  </a:lnTo>
                  <a:close/>
                  <a:moveTo>
                    <a:pt x="2730" y="1029"/>
                  </a:moveTo>
                  <a:lnTo>
                    <a:pt x="2736" y="1031"/>
                  </a:lnTo>
                  <a:lnTo>
                    <a:pt x="2742" y="1032"/>
                  </a:lnTo>
                  <a:lnTo>
                    <a:pt x="2748" y="1032"/>
                  </a:lnTo>
                  <a:lnTo>
                    <a:pt x="2755" y="1031"/>
                  </a:lnTo>
                  <a:lnTo>
                    <a:pt x="2761" y="1028"/>
                  </a:lnTo>
                  <a:lnTo>
                    <a:pt x="2766" y="1024"/>
                  </a:lnTo>
                  <a:lnTo>
                    <a:pt x="2770" y="1020"/>
                  </a:lnTo>
                  <a:lnTo>
                    <a:pt x="2775" y="1014"/>
                  </a:lnTo>
                  <a:lnTo>
                    <a:pt x="2777" y="1008"/>
                  </a:lnTo>
                  <a:lnTo>
                    <a:pt x="2778" y="1001"/>
                  </a:lnTo>
                  <a:lnTo>
                    <a:pt x="2778" y="995"/>
                  </a:lnTo>
                  <a:lnTo>
                    <a:pt x="2777" y="989"/>
                  </a:lnTo>
                  <a:lnTo>
                    <a:pt x="2773" y="983"/>
                  </a:lnTo>
                  <a:lnTo>
                    <a:pt x="2770" y="977"/>
                  </a:lnTo>
                  <a:lnTo>
                    <a:pt x="2765" y="973"/>
                  </a:lnTo>
                  <a:lnTo>
                    <a:pt x="2760" y="969"/>
                  </a:lnTo>
                  <a:lnTo>
                    <a:pt x="2754" y="967"/>
                  </a:lnTo>
                  <a:lnTo>
                    <a:pt x="2747" y="966"/>
                  </a:lnTo>
                  <a:lnTo>
                    <a:pt x="2741" y="966"/>
                  </a:lnTo>
                  <a:lnTo>
                    <a:pt x="2735" y="967"/>
                  </a:lnTo>
                  <a:lnTo>
                    <a:pt x="2729" y="970"/>
                  </a:lnTo>
                  <a:lnTo>
                    <a:pt x="2723" y="973"/>
                  </a:lnTo>
                  <a:lnTo>
                    <a:pt x="2719" y="979"/>
                  </a:lnTo>
                  <a:lnTo>
                    <a:pt x="2715" y="984"/>
                  </a:lnTo>
                  <a:lnTo>
                    <a:pt x="2713" y="990"/>
                  </a:lnTo>
                  <a:lnTo>
                    <a:pt x="2712" y="996"/>
                  </a:lnTo>
                  <a:lnTo>
                    <a:pt x="2712" y="1003"/>
                  </a:lnTo>
                  <a:lnTo>
                    <a:pt x="2713" y="1009"/>
                  </a:lnTo>
                  <a:lnTo>
                    <a:pt x="2716" y="1015"/>
                  </a:lnTo>
                  <a:lnTo>
                    <a:pt x="2719" y="1020"/>
                  </a:lnTo>
                  <a:lnTo>
                    <a:pt x="2724" y="1024"/>
                  </a:lnTo>
                  <a:lnTo>
                    <a:pt x="2730" y="1029"/>
                  </a:lnTo>
                  <a:close/>
                  <a:moveTo>
                    <a:pt x="2087" y="600"/>
                  </a:moveTo>
                  <a:lnTo>
                    <a:pt x="2092" y="604"/>
                  </a:lnTo>
                  <a:lnTo>
                    <a:pt x="2098" y="606"/>
                  </a:lnTo>
                  <a:lnTo>
                    <a:pt x="2105" y="607"/>
                  </a:lnTo>
                  <a:lnTo>
                    <a:pt x="2111" y="607"/>
                  </a:lnTo>
                  <a:lnTo>
                    <a:pt x="2117" y="606"/>
                  </a:lnTo>
                  <a:lnTo>
                    <a:pt x="2123" y="603"/>
                  </a:lnTo>
                  <a:lnTo>
                    <a:pt x="2129" y="599"/>
                  </a:lnTo>
                  <a:lnTo>
                    <a:pt x="2133" y="594"/>
                  </a:lnTo>
                  <a:lnTo>
                    <a:pt x="2136" y="588"/>
                  </a:lnTo>
                  <a:lnTo>
                    <a:pt x="2139" y="583"/>
                  </a:lnTo>
                  <a:lnTo>
                    <a:pt x="2139" y="576"/>
                  </a:lnTo>
                  <a:lnTo>
                    <a:pt x="2139" y="569"/>
                  </a:lnTo>
                  <a:lnTo>
                    <a:pt x="2138" y="564"/>
                  </a:lnTo>
                  <a:lnTo>
                    <a:pt x="2135" y="558"/>
                  </a:lnTo>
                  <a:lnTo>
                    <a:pt x="2132" y="552"/>
                  </a:lnTo>
                  <a:lnTo>
                    <a:pt x="2127" y="547"/>
                  </a:lnTo>
                  <a:lnTo>
                    <a:pt x="2121" y="544"/>
                  </a:lnTo>
                  <a:lnTo>
                    <a:pt x="2115" y="542"/>
                  </a:lnTo>
                  <a:lnTo>
                    <a:pt x="2109" y="541"/>
                  </a:lnTo>
                  <a:lnTo>
                    <a:pt x="2103" y="541"/>
                  </a:lnTo>
                  <a:lnTo>
                    <a:pt x="2096" y="543"/>
                  </a:lnTo>
                  <a:lnTo>
                    <a:pt x="2090" y="545"/>
                  </a:lnTo>
                  <a:lnTo>
                    <a:pt x="2085" y="549"/>
                  </a:lnTo>
                  <a:lnTo>
                    <a:pt x="2081" y="555"/>
                  </a:lnTo>
                  <a:lnTo>
                    <a:pt x="2076" y="560"/>
                  </a:lnTo>
                  <a:lnTo>
                    <a:pt x="2074" y="566"/>
                  </a:lnTo>
                  <a:lnTo>
                    <a:pt x="2073" y="572"/>
                  </a:lnTo>
                  <a:lnTo>
                    <a:pt x="2073" y="579"/>
                  </a:lnTo>
                  <a:lnTo>
                    <a:pt x="2075" y="585"/>
                  </a:lnTo>
                  <a:lnTo>
                    <a:pt x="2077" y="590"/>
                  </a:lnTo>
                  <a:lnTo>
                    <a:pt x="2082" y="596"/>
                  </a:lnTo>
                  <a:lnTo>
                    <a:pt x="2087" y="600"/>
                  </a:lnTo>
                  <a:close/>
                  <a:moveTo>
                    <a:pt x="2908" y="1108"/>
                  </a:moveTo>
                  <a:lnTo>
                    <a:pt x="2915" y="1110"/>
                  </a:lnTo>
                  <a:lnTo>
                    <a:pt x="2922" y="1110"/>
                  </a:lnTo>
                  <a:lnTo>
                    <a:pt x="2928" y="1109"/>
                  </a:lnTo>
                  <a:lnTo>
                    <a:pt x="2934" y="1107"/>
                  </a:lnTo>
                  <a:lnTo>
                    <a:pt x="2939" y="1104"/>
                  </a:lnTo>
                  <a:lnTo>
                    <a:pt x="2944" y="1100"/>
                  </a:lnTo>
                  <a:lnTo>
                    <a:pt x="2948" y="1094"/>
                  </a:lnTo>
                  <a:lnTo>
                    <a:pt x="2951" y="1089"/>
                  </a:lnTo>
                  <a:lnTo>
                    <a:pt x="2953" y="1082"/>
                  </a:lnTo>
                  <a:lnTo>
                    <a:pt x="2953" y="1076"/>
                  </a:lnTo>
                  <a:lnTo>
                    <a:pt x="2952" y="1069"/>
                  </a:lnTo>
                  <a:lnTo>
                    <a:pt x="2950" y="1063"/>
                  </a:lnTo>
                  <a:lnTo>
                    <a:pt x="2947" y="1058"/>
                  </a:lnTo>
                  <a:lnTo>
                    <a:pt x="2942" y="1053"/>
                  </a:lnTo>
                  <a:lnTo>
                    <a:pt x="2937" y="1050"/>
                  </a:lnTo>
                  <a:lnTo>
                    <a:pt x="2931" y="1046"/>
                  </a:lnTo>
                  <a:lnTo>
                    <a:pt x="2925" y="1044"/>
                  </a:lnTo>
                  <a:lnTo>
                    <a:pt x="2918" y="1044"/>
                  </a:lnTo>
                  <a:lnTo>
                    <a:pt x="2912" y="1045"/>
                  </a:lnTo>
                  <a:lnTo>
                    <a:pt x="2906" y="1047"/>
                  </a:lnTo>
                  <a:lnTo>
                    <a:pt x="2901" y="1051"/>
                  </a:lnTo>
                  <a:lnTo>
                    <a:pt x="2896" y="1055"/>
                  </a:lnTo>
                  <a:lnTo>
                    <a:pt x="2891" y="1060"/>
                  </a:lnTo>
                  <a:lnTo>
                    <a:pt x="2889" y="1066"/>
                  </a:lnTo>
                  <a:lnTo>
                    <a:pt x="2887" y="1073"/>
                  </a:lnTo>
                  <a:lnTo>
                    <a:pt x="2887" y="1079"/>
                  </a:lnTo>
                  <a:lnTo>
                    <a:pt x="2888" y="1085"/>
                  </a:lnTo>
                  <a:lnTo>
                    <a:pt x="2890" y="1091"/>
                  </a:lnTo>
                  <a:lnTo>
                    <a:pt x="2893" y="1097"/>
                  </a:lnTo>
                  <a:lnTo>
                    <a:pt x="2898" y="1102"/>
                  </a:lnTo>
                  <a:lnTo>
                    <a:pt x="2903" y="1106"/>
                  </a:lnTo>
                  <a:lnTo>
                    <a:pt x="2908" y="1108"/>
                  </a:lnTo>
                  <a:close/>
                  <a:moveTo>
                    <a:pt x="1782" y="368"/>
                  </a:moveTo>
                  <a:lnTo>
                    <a:pt x="1787" y="371"/>
                  </a:lnTo>
                  <a:lnTo>
                    <a:pt x="1794" y="373"/>
                  </a:lnTo>
                  <a:lnTo>
                    <a:pt x="1800" y="374"/>
                  </a:lnTo>
                  <a:lnTo>
                    <a:pt x="1806" y="374"/>
                  </a:lnTo>
                  <a:lnTo>
                    <a:pt x="1812" y="372"/>
                  </a:lnTo>
                  <a:lnTo>
                    <a:pt x="1819" y="370"/>
                  </a:lnTo>
                  <a:lnTo>
                    <a:pt x="1824" y="366"/>
                  </a:lnTo>
                  <a:lnTo>
                    <a:pt x="1828" y="360"/>
                  </a:lnTo>
                  <a:lnTo>
                    <a:pt x="1831" y="355"/>
                  </a:lnTo>
                  <a:lnTo>
                    <a:pt x="1833" y="349"/>
                  </a:lnTo>
                  <a:lnTo>
                    <a:pt x="1834" y="343"/>
                  </a:lnTo>
                  <a:lnTo>
                    <a:pt x="1834" y="336"/>
                  </a:lnTo>
                  <a:lnTo>
                    <a:pt x="1832" y="330"/>
                  </a:lnTo>
                  <a:lnTo>
                    <a:pt x="1830" y="324"/>
                  </a:lnTo>
                  <a:lnTo>
                    <a:pt x="1826" y="319"/>
                  </a:lnTo>
                  <a:lnTo>
                    <a:pt x="1821" y="314"/>
                  </a:lnTo>
                  <a:lnTo>
                    <a:pt x="1816" y="311"/>
                  </a:lnTo>
                  <a:lnTo>
                    <a:pt x="1809" y="309"/>
                  </a:lnTo>
                  <a:lnTo>
                    <a:pt x="1803" y="308"/>
                  </a:lnTo>
                  <a:lnTo>
                    <a:pt x="1797" y="308"/>
                  </a:lnTo>
                  <a:lnTo>
                    <a:pt x="1791" y="310"/>
                  </a:lnTo>
                  <a:lnTo>
                    <a:pt x="1784" y="312"/>
                  </a:lnTo>
                  <a:lnTo>
                    <a:pt x="1779" y="316"/>
                  </a:lnTo>
                  <a:lnTo>
                    <a:pt x="1775" y="322"/>
                  </a:lnTo>
                  <a:lnTo>
                    <a:pt x="1771" y="327"/>
                  </a:lnTo>
                  <a:lnTo>
                    <a:pt x="1769" y="333"/>
                  </a:lnTo>
                  <a:lnTo>
                    <a:pt x="1769" y="339"/>
                  </a:lnTo>
                  <a:lnTo>
                    <a:pt x="1769" y="346"/>
                  </a:lnTo>
                  <a:lnTo>
                    <a:pt x="1770" y="352"/>
                  </a:lnTo>
                  <a:lnTo>
                    <a:pt x="1773" y="358"/>
                  </a:lnTo>
                  <a:lnTo>
                    <a:pt x="1777" y="363"/>
                  </a:lnTo>
                  <a:lnTo>
                    <a:pt x="1782" y="368"/>
                  </a:lnTo>
                  <a:close/>
                  <a:moveTo>
                    <a:pt x="1281" y="114"/>
                  </a:moveTo>
                  <a:lnTo>
                    <a:pt x="1288" y="115"/>
                  </a:lnTo>
                  <a:lnTo>
                    <a:pt x="1294" y="115"/>
                  </a:lnTo>
                  <a:lnTo>
                    <a:pt x="1300" y="113"/>
                  </a:lnTo>
                  <a:lnTo>
                    <a:pt x="1306" y="111"/>
                  </a:lnTo>
                  <a:lnTo>
                    <a:pt x="1312" y="108"/>
                  </a:lnTo>
                  <a:lnTo>
                    <a:pt x="1316" y="102"/>
                  </a:lnTo>
                  <a:lnTo>
                    <a:pt x="1320" y="97"/>
                  </a:lnTo>
                  <a:lnTo>
                    <a:pt x="1322" y="91"/>
                  </a:lnTo>
                  <a:lnTo>
                    <a:pt x="1324" y="85"/>
                  </a:lnTo>
                  <a:lnTo>
                    <a:pt x="1323" y="78"/>
                  </a:lnTo>
                  <a:lnTo>
                    <a:pt x="1322" y="72"/>
                  </a:lnTo>
                  <a:lnTo>
                    <a:pt x="1320" y="66"/>
                  </a:lnTo>
                  <a:lnTo>
                    <a:pt x="1316" y="61"/>
                  </a:lnTo>
                  <a:lnTo>
                    <a:pt x="1312" y="56"/>
                  </a:lnTo>
                  <a:lnTo>
                    <a:pt x="1306" y="52"/>
                  </a:lnTo>
                  <a:lnTo>
                    <a:pt x="1300" y="50"/>
                  </a:lnTo>
                  <a:lnTo>
                    <a:pt x="1294" y="49"/>
                  </a:lnTo>
                  <a:lnTo>
                    <a:pt x="1288" y="49"/>
                  </a:lnTo>
                  <a:lnTo>
                    <a:pt x="1280" y="50"/>
                  </a:lnTo>
                  <a:lnTo>
                    <a:pt x="1275" y="52"/>
                  </a:lnTo>
                  <a:lnTo>
                    <a:pt x="1270" y="56"/>
                  </a:lnTo>
                  <a:lnTo>
                    <a:pt x="1265" y="61"/>
                  </a:lnTo>
                  <a:lnTo>
                    <a:pt x="1262" y="66"/>
                  </a:lnTo>
                  <a:lnTo>
                    <a:pt x="1259" y="72"/>
                  </a:lnTo>
                  <a:lnTo>
                    <a:pt x="1257" y="78"/>
                  </a:lnTo>
                  <a:lnTo>
                    <a:pt x="1257" y="86"/>
                  </a:lnTo>
                  <a:lnTo>
                    <a:pt x="1259" y="92"/>
                  </a:lnTo>
                  <a:lnTo>
                    <a:pt x="1262" y="97"/>
                  </a:lnTo>
                  <a:lnTo>
                    <a:pt x="1265" y="102"/>
                  </a:lnTo>
                  <a:lnTo>
                    <a:pt x="1270" y="108"/>
                  </a:lnTo>
                  <a:lnTo>
                    <a:pt x="1275" y="111"/>
                  </a:lnTo>
                  <a:lnTo>
                    <a:pt x="1281" y="114"/>
                  </a:lnTo>
                  <a:close/>
                  <a:moveTo>
                    <a:pt x="1100" y="74"/>
                  </a:moveTo>
                  <a:lnTo>
                    <a:pt x="1106" y="74"/>
                  </a:lnTo>
                  <a:lnTo>
                    <a:pt x="1112" y="73"/>
                  </a:lnTo>
                  <a:lnTo>
                    <a:pt x="1119" y="71"/>
                  </a:lnTo>
                  <a:lnTo>
                    <a:pt x="1124" y="68"/>
                  </a:lnTo>
                  <a:lnTo>
                    <a:pt x="1128" y="64"/>
                  </a:lnTo>
                  <a:lnTo>
                    <a:pt x="1132" y="58"/>
                  </a:lnTo>
                  <a:lnTo>
                    <a:pt x="1135" y="52"/>
                  </a:lnTo>
                  <a:lnTo>
                    <a:pt x="1136" y="46"/>
                  </a:lnTo>
                  <a:lnTo>
                    <a:pt x="1136" y="39"/>
                  </a:lnTo>
                  <a:lnTo>
                    <a:pt x="1135" y="32"/>
                  </a:lnTo>
                  <a:lnTo>
                    <a:pt x="1133" y="26"/>
                  </a:lnTo>
                  <a:lnTo>
                    <a:pt x="1130" y="21"/>
                  </a:lnTo>
                  <a:lnTo>
                    <a:pt x="1126" y="17"/>
                  </a:lnTo>
                  <a:lnTo>
                    <a:pt x="1121" y="13"/>
                  </a:lnTo>
                  <a:lnTo>
                    <a:pt x="1114" y="10"/>
                  </a:lnTo>
                  <a:lnTo>
                    <a:pt x="1108" y="8"/>
                  </a:lnTo>
                  <a:lnTo>
                    <a:pt x="1101" y="8"/>
                  </a:lnTo>
                  <a:lnTo>
                    <a:pt x="1095" y="9"/>
                  </a:lnTo>
                  <a:lnTo>
                    <a:pt x="1088" y="11"/>
                  </a:lnTo>
                  <a:lnTo>
                    <a:pt x="1083" y="16"/>
                  </a:lnTo>
                  <a:lnTo>
                    <a:pt x="1079" y="20"/>
                  </a:lnTo>
                  <a:lnTo>
                    <a:pt x="1075" y="25"/>
                  </a:lnTo>
                  <a:lnTo>
                    <a:pt x="1073" y="30"/>
                  </a:lnTo>
                  <a:lnTo>
                    <a:pt x="1071" y="38"/>
                  </a:lnTo>
                  <a:lnTo>
                    <a:pt x="1071" y="44"/>
                  </a:lnTo>
                  <a:lnTo>
                    <a:pt x="1072" y="50"/>
                  </a:lnTo>
                  <a:lnTo>
                    <a:pt x="1074" y="56"/>
                  </a:lnTo>
                  <a:lnTo>
                    <a:pt x="1077" y="62"/>
                  </a:lnTo>
                  <a:lnTo>
                    <a:pt x="1082" y="66"/>
                  </a:lnTo>
                  <a:lnTo>
                    <a:pt x="1087" y="70"/>
                  </a:lnTo>
                  <a:lnTo>
                    <a:pt x="1092" y="73"/>
                  </a:lnTo>
                  <a:lnTo>
                    <a:pt x="1100" y="74"/>
                  </a:lnTo>
                  <a:close/>
                  <a:moveTo>
                    <a:pt x="1625" y="264"/>
                  </a:moveTo>
                  <a:lnTo>
                    <a:pt x="1631" y="267"/>
                  </a:lnTo>
                  <a:lnTo>
                    <a:pt x="1637" y="268"/>
                  </a:lnTo>
                  <a:lnTo>
                    <a:pt x="1643" y="268"/>
                  </a:lnTo>
                  <a:lnTo>
                    <a:pt x="1650" y="267"/>
                  </a:lnTo>
                  <a:lnTo>
                    <a:pt x="1656" y="265"/>
                  </a:lnTo>
                  <a:lnTo>
                    <a:pt x="1661" y="262"/>
                  </a:lnTo>
                  <a:lnTo>
                    <a:pt x="1666" y="257"/>
                  </a:lnTo>
                  <a:lnTo>
                    <a:pt x="1670" y="252"/>
                  </a:lnTo>
                  <a:lnTo>
                    <a:pt x="1673" y="245"/>
                  </a:lnTo>
                  <a:lnTo>
                    <a:pt x="1674" y="239"/>
                  </a:lnTo>
                  <a:lnTo>
                    <a:pt x="1674" y="233"/>
                  </a:lnTo>
                  <a:lnTo>
                    <a:pt x="1673" y="227"/>
                  </a:lnTo>
                  <a:lnTo>
                    <a:pt x="1671" y="220"/>
                  </a:lnTo>
                  <a:lnTo>
                    <a:pt x="1667" y="215"/>
                  </a:lnTo>
                  <a:lnTo>
                    <a:pt x="1662" y="211"/>
                  </a:lnTo>
                  <a:lnTo>
                    <a:pt x="1657" y="207"/>
                  </a:lnTo>
                  <a:lnTo>
                    <a:pt x="1651" y="204"/>
                  </a:lnTo>
                  <a:lnTo>
                    <a:pt x="1644" y="203"/>
                  </a:lnTo>
                  <a:lnTo>
                    <a:pt x="1638" y="203"/>
                  </a:lnTo>
                  <a:lnTo>
                    <a:pt x="1632" y="204"/>
                  </a:lnTo>
                  <a:lnTo>
                    <a:pt x="1626" y="206"/>
                  </a:lnTo>
                  <a:lnTo>
                    <a:pt x="1620" y="210"/>
                  </a:lnTo>
                  <a:lnTo>
                    <a:pt x="1616" y="214"/>
                  </a:lnTo>
                  <a:lnTo>
                    <a:pt x="1612" y="219"/>
                  </a:lnTo>
                  <a:lnTo>
                    <a:pt x="1609" y="226"/>
                  </a:lnTo>
                  <a:lnTo>
                    <a:pt x="1608" y="232"/>
                  </a:lnTo>
                  <a:lnTo>
                    <a:pt x="1608" y="238"/>
                  </a:lnTo>
                  <a:lnTo>
                    <a:pt x="1609" y="244"/>
                  </a:lnTo>
                  <a:lnTo>
                    <a:pt x="1611" y="251"/>
                  </a:lnTo>
                  <a:lnTo>
                    <a:pt x="1615" y="256"/>
                  </a:lnTo>
                  <a:lnTo>
                    <a:pt x="1619" y="261"/>
                  </a:lnTo>
                  <a:lnTo>
                    <a:pt x="1625" y="264"/>
                  </a:lnTo>
                  <a:close/>
                  <a:moveTo>
                    <a:pt x="1935" y="484"/>
                  </a:moveTo>
                  <a:lnTo>
                    <a:pt x="1940" y="487"/>
                  </a:lnTo>
                  <a:lnTo>
                    <a:pt x="1946" y="489"/>
                  </a:lnTo>
                  <a:lnTo>
                    <a:pt x="1952" y="490"/>
                  </a:lnTo>
                  <a:lnTo>
                    <a:pt x="1959" y="490"/>
                  </a:lnTo>
                  <a:lnTo>
                    <a:pt x="1965" y="489"/>
                  </a:lnTo>
                  <a:lnTo>
                    <a:pt x="1971" y="486"/>
                  </a:lnTo>
                  <a:lnTo>
                    <a:pt x="1976" y="482"/>
                  </a:lnTo>
                  <a:lnTo>
                    <a:pt x="1980" y="477"/>
                  </a:lnTo>
                  <a:lnTo>
                    <a:pt x="1984" y="472"/>
                  </a:lnTo>
                  <a:lnTo>
                    <a:pt x="1987" y="466"/>
                  </a:lnTo>
                  <a:lnTo>
                    <a:pt x="1988" y="459"/>
                  </a:lnTo>
                  <a:lnTo>
                    <a:pt x="1987" y="453"/>
                  </a:lnTo>
                  <a:lnTo>
                    <a:pt x="1986" y="447"/>
                  </a:lnTo>
                  <a:lnTo>
                    <a:pt x="1983" y="441"/>
                  </a:lnTo>
                  <a:lnTo>
                    <a:pt x="1979" y="435"/>
                  </a:lnTo>
                  <a:lnTo>
                    <a:pt x="1974" y="431"/>
                  </a:lnTo>
                  <a:lnTo>
                    <a:pt x="1969" y="427"/>
                  </a:lnTo>
                  <a:lnTo>
                    <a:pt x="1963" y="425"/>
                  </a:lnTo>
                  <a:lnTo>
                    <a:pt x="1956" y="424"/>
                  </a:lnTo>
                  <a:lnTo>
                    <a:pt x="1950" y="424"/>
                  </a:lnTo>
                  <a:lnTo>
                    <a:pt x="1944" y="426"/>
                  </a:lnTo>
                  <a:lnTo>
                    <a:pt x="1938" y="428"/>
                  </a:lnTo>
                  <a:lnTo>
                    <a:pt x="1932" y="432"/>
                  </a:lnTo>
                  <a:lnTo>
                    <a:pt x="1928" y="437"/>
                  </a:lnTo>
                  <a:lnTo>
                    <a:pt x="1924" y="443"/>
                  </a:lnTo>
                  <a:lnTo>
                    <a:pt x="1922" y="449"/>
                  </a:lnTo>
                  <a:lnTo>
                    <a:pt x="1921" y="455"/>
                  </a:lnTo>
                  <a:lnTo>
                    <a:pt x="1921" y="462"/>
                  </a:lnTo>
                  <a:lnTo>
                    <a:pt x="1923" y="468"/>
                  </a:lnTo>
                  <a:lnTo>
                    <a:pt x="1925" y="473"/>
                  </a:lnTo>
                  <a:lnTo>
                    <a:pt x="1929" y="478"/>
                  </a:lnTo>
                  <a:lnTo>
                    <a:pt x="1935" y="484"/>
                  </a:lnTo>
                  <a:close/>
                  <a:moveTo>
                    <a:pt x="1457" y="180"/>
                  </a:moveTo>
                  <a:lnTo>
                    <a:pt x="1463" y="182"/>
                  </a:lnTo>
                  <a:lnTo>
                    <a:pt x="1469" y="182"/>
                  </a:lnTo>
                  <a:lnTo>
                    <a:pt x="1475" y="182"/>
                  </a:lnTo>
                  <a:lnTo>
                    <a:pt x="1482" y="180"/>
                  </a:lnTo>
                  <a:lnTo>
                    <a:pt x="1488" y="178"/>
                  </a:lnTo>
                  <a:lnTo>
                    <a:pt x="1492" y="173"/>
                  </a:lnTo>
                  <a:lnTo>
                    <a:pt x="1497" y="168"/>
                  </a:lnTo>
                  <a:lnTo>
                    <a:pt x="1500" y="163"/>
                  </a:lnTo>
                  <a:lnTo>
                    <a:pt x="1503" y="157"/>
                  </a:lnTo>
                  <a:lnTo>
                    <a:pt x="1503" y="149"/>
                  </a:lnTo>
                  <a:lnTo>
                    <a:pt x="1503" y="143"/>
                  </a:lnTo>
                  <a:lnTo>
                    <a:pt x="1500" y="137"/>
                  </a:lnTo>
                  <a:lnTo>
                    <a:pt x="1498" y="132"/>
                  </a:lnTo>
                  <a:lnTo>
                    <a:pt x="1494" y="126"/>
                  </a:lnTo>
                  <a:lnTo>
                    <a:pt x="1489" y="122"/>
                  </a:lnTo>
                  <a:lnTo>
                    <a:pt x="1484" y="119"/>
                  </a:lnTo>
                  <a:lnTo>
                    <a:pt x="1478" y="117"/>
                  </a:lnTo>
                  <a:lnTo>
                    <a:pt x="1470" y="116"/>
                  </a:lnTo>
                  <a:lnTo>
                    <a:pt x="1464" y="116"/>
                  </a:lnTo>
                  <a:lnTo>
                    <a:pt x="1458" y="118"/>
                  </a:lnTo>
                  <a:lnTo>
                    <a:pt x="1452" y="121"/>
                  </a:lnTo>
                  <a:lnTo>
                    <a:pt x="1447" y="124"/>
                  </a:lnTo>
                  <a:lnTo>
                    <a:pt x="1443" y="129"/>
                  </a:lnTo>
                  <a:lnTo>
                    <a:pt x="1440" y="136"/>
                  </a:lnTo>
                  <a:lnTo>
                    <a:pt x="1438" y="142"/>
                  </a:lnTo>
                  <a:lnTo>
                    <a:pt x="1437" y="148"/>
                  </a:lnTo>
                  <a:lnTo>
                    <a:pt x="1438" y="155"/>
                  </a:lnTo>
                  <a:lnTo>
                    <a:pt x="1439" y="161"/>
                  </a:lnTo>
                  <a:lnTo>
                    <a:pt x="1442" y="166"/>
                  </a:lnTo>
                  <a:lnTo>
                    <a:pt x="1446" y="171"/>
                  </a:lnTo>
                  <a:lnTo>
                    <a:pt x="1450" y="175"/>
                  </a:lnTo>
                  <a:lnTo>
                    <a:pt x="1457" y="180"/>
                  </a:lnTo>
                  <a:close/>
                  <a:moveTo>
                    <a:pt x="3316" y="1138"/>
                  </a:moveTo>
                  <a:lnTo>
                    <a:pt x="3320" y="1133"/>
                  </a:lnTo>
                  <a:lnTo>
                    <a:pt x="3323" y="1127"/>
                  </a:lnTo>
                  <a:lnTo>
                    <a:pt x="3325" y="1121"/>
                  </a:lnTo>
                  <a:lnTo>
                    <a:pt x="3326" y="1114"/>
                  </a:lnTo>
                  <a:lnTo>
                    <a:pt x="3325" y="1108"/>
                  </a:lnTo>
                  <a:lnTo>
                    <a:pt x="3323" y="1102"/>
                  </a:lnTo>
                  <a:lnTo>
                    <a:pt x="3320" y="1097"/>
                  </a:lnTo>
                  <a:lnTo>
                    <a:pt x="3316" y="1091"/>
                  </a:lnTo>
                  <a:lnTo>
                    <a:pt x="3312" y="1087"/>
                  </a:lnTo>
                  <a:lnTo>
                    <a:pt x="3306" y="1084"/>
                  </a:lnTo>
                  <a:lnTo>
                    <a:pt x="3299" y="1082"/>
                  </a:lnTo>
                  <a:lnTo>
                    <a:pt x="3293" y="1082"/>
                  </a:lnTo>
                  <a:lnTo>
                    <a:pt x="3287" y="1082"/>
                  </a:lnTo>
                  <a:lnTo>
                    <a:pt x="3281" y="1084"/>
                  </a:lnTo>
                  <a:lnTo>
                    <a:pt x="3274" y="1087"/>
                  </a:lnTo>
                  <a:lnTo>
                    <a:pt x="3270" y="1091"/>
                  </a:lnTo>
                  <a:lnTo>
                    <a:pt x="3266" y="1097"/>
                  </a:lnTo>
                  <a:lnTo>
                    <a:pt x="3263" y="1102"/>
                  </a:lnTo>
                  <a:lnTo>
                    <a:pt x="3261" y="1108"/>
                  </a:lnTo>
                  <a:lnTo>
                    <a:pt x="3260" y="1114"/>
                  </a:lnTo>
                  <a:lnTo>
                    <a:pt x="3261" y="1121"/>
                  </a:lnTo>
                  <a:lnTo>
                    <a:pt x="3263" y="1127"/>
                  </a:lnTo>
                  <a:lnTo>
                    <a:pt x="3266" y="1133"/>
                  </a:lnTo>
                  <a:lnTo>
                    <a:pt x="3270" y="1138"/>
                  </a:lnTo>
                  <a:lnTo>
                    <a:pt x="3274" y="1142"/>
                  </a:lnTo>
                  <a:lnTo>
                    <a:pt x="3281" y="1145"/>
                  </a:lnTo>
                  <a:lnTo>
                    <a:pt x="3287" y="1147"/>
                  </a:lnTo>
                  <a:lnTo>
                    <a:pt x="3293" y="1148"/>
                  </a:lnTo>
                  <a:lnTo>
                    <a:pt x="3299" y="1147"/>
                  </a:lnTo>
                  <a:lnTo>
                    <a:pt x="3306" y="1145"/>
                  </a:lnTo>
                  <a:lnTo>
                    <a:pt x="3312" y="1142"/>
                  </a:lnTo>
                  <a:lnTo>
                    <a:pt x="3316" y="1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2">
                    <a:lumMod val="25000"/>
                  </a:schemeClr>
                </a:solidFill>
              </a:endParaRPr>
            </a:p>
          </p:txBody>
        </p:sp>
        <p:sp>
          <p:nvSpPr>
            <p:cNvPr id="12" name="Freeform 6">
              <a:extLst>
                <a:ext uri="{FF2B5EF4-FFF2-40B4-BE49-F238E27FC236}">
                  <a16:creationId xmlns:a16="http://schemas.microsoft.com/office/drawing/2014/main" id="{E76ACA42-C6B0-4183-9C53-7A45C0C1C44C}"/>
                </a:ext>
              </a:extLst>
            </p:cNvPr>
            <p:cNvSpPr>
              <a:spLocks noEditPoints="1"/>
            </p:cNvSpPr>
            <p:nvPr/>
          </p:nvSpPr>
          <p:spPr bwMode="auto">
            <a:xfrm>
              <a:off x="1222" y="620"/>
              <a:ext cx="604" cy="266"/>
            </a:xfrm>
            <a:custGeom>
              <a:avLst/>
              <a:gdLst>
                <a:gd name="T0" fmla="*/ 3255 w 4226"/>
                <a:gd name="T1" fmla="*/ 221 h 1861"/>
                <a:gd name="T2" fmla="*/ 2283 w 4226"/>
                <a:gd name="T3" fmla="*/ 775 h 1861"/>
                <a:gd name="T4" fmla="*/ 1270 w 4226"/>
                <a:gd name="T5" fmla="*/ 1349 h 1861"/>
                <a:gd name="T6" fmla="*/ 523 w 4226"/>
                <a:gd name="T7" fmla="*/ 1239 h 1861"/>
                <a:gd name="T8" fmla="*/ 276 w 4226"/>
                <a:gd name="T9" fmla="*/ 769 h 1861"/>
                <a:gd name="T10" fmla="*/ 627 w 4226"/>
                <a:gd name="T11" fmla="*/ 376 h 1861"/>
                <a:gd name="T12" fmla="*/ 1036 w 4226"/>
                <a:gd name="T13" fmla="*/ 656 h 1861"/>
                <a:gd name="T14" fmla="*/ 874 w 4226"/>
                <a:gd name="T15" fmla="*/ 929 h 1861"/>
                <a:gd name="T16" fmla="*/ 817 w 4226"/>
                <a:gd name="T17" fmla="*/ 769 h 1861"/>
                <a:gd name="T18" fmla="*/ 796 w 4226"/>
                <a:gd name="T19" fmla="*/ 479 h 1861"/>
                <a:gd name="T20" fmla="*/ 368 w 4226"/>
                <a:gd name="T21" fmla="*/ 598 h 1861"/>
                <a:gd name="T22" fmla="*/ 410 w 4226"/>
                <a:gd name="T23" fmla="*/ 1077 h 1861"/>
                <a:gd name="T24" fmla="*/ 965 w 4226"/>
                <a:gd name="T25" fmla="*/ 1302 h 1861"/>
                <a:gd name="T26" fmla="*/ 1921 w 4226"/>
                <a:gd name="T27" fmla="*/ 934 h 1861"/>
                <a:gd name="T28" fmla="*/ 2866 w 4226"/>
                <a:gd name="T29" fmla="*/ 263 h 1861"/>
                <a:gd name="T30" fmla="*/ 3764 w 4226"/>
                <a:gd name="T31" fmla="*/ 204 h 1861"/>
                <a:gd name="T32" fmla="*/ 53 w 4226"/>
                <a:gd name="T33" fmla="*/ 528 h 1861"/>
                <a:gd name="T34" fmla="*/ 485 w 4226"/>
                <a:gd name="T35" fmla="*/ 137 h 1861"/>
                <a:gd name="T36" fmla="*/ 350 w 4226"/>
                <a:gd name="T37" fmla="*/ 241 h 1861"/>
                <a:gd name="T38" fmla="*/ 29 w 4226"/>
                <a:gd name="T39" fmla="*/ 692 h 1861"/>
                <a:gd name="T40" fmla="*/ 138 w 4226"/>
                <a:gd name="T41" fmla="*/ 1249 h 1861"/>
                <a:gd name="T42" fmla="*/ 652 w 4226"/>
                <a:gd name="T43" fmla="*/ 1567 h 1861"/>
                <a:gd name="T44" fmla="*/ 1730 w 4226"/>
                <a:gd name="T45" fmla="*/ 1346 h 1861"/>
                <a:gd name="T46" fmla="*/ 2970 w 4226"/>
                <a:gd name="T47" fmla="*/ 467 h 1861"/>
                <a:gd name="T48" fmla="*/ 3774 w 4226"/>
                <a:gd name="T49" fmla="*/ 326 h 1861"/>
                <a:gd name="T50" fmla="*/ 4226 w 4226"/>
                <a:gd name="T51" fmla="*/ 573 h 1861"/>
                <a:gd name="T52" fmla="*/ 3862 w 4226"/>
                <a:gd name="T53" fmla="*/ 365 h 1861"/>
                <a:gd name="T54" fmla="*/ 2898 w 4226"/>
                <a:gd name="T55" fmla="*/ 572 h 1861"/>
                <a:gd name="T56" fmla="*/ 2277 w 4226"/>
                <a:gd name="T57" fmla="*/ 1345 h 1861"/>
                <a:gd name="T58" fmla="*/ 1451 w 4226"/>
                <a:gd name="T59" fmla="*/ 1639 h 1861"/>
                <a:gd name="T60" fmla="*/ 370 w 4226"/>
                <a:gd name="T61" fmla="*/ 1514 h 1861"/>
                <a:gd name="T62" fmla="*/ 25 w 4226"/>
                <a:gd name="T63" fmla="*/ 1043 h 1861"/>
                <a:gd name="T64" fmla="*/ 2784 w 4226"/>
                <a:gd name="T65" fmla="*/ 780 h 1861"/>
                <a:gd name="T66" fmla="*/ 3329 w 4226"/>
                <a:gd name="T67" fmla="*/ 458 h 1861"/>
                <a:gd name="T68" fmla="*/ 2835 w 4226"/>
                <a:gd name="T69" fmla="*/ 769 h 1861"/>
                <a:gd name="T70" fmla="*/ 2496 w 4226"/>
                <a:gd name="T71" fmla="*/ 1572 h 1861"/>
                <a:gd name="T72" fmla="*/ 2863 w 4226"/>
                <a:gd name="T73" fmla="*/ 1808 h 1861"/>
                <a:gd name="T74" fmla="*/ 2971 w 4226"/>
                <a:gd name="T75" fmla="*/ 1486 h 1861"/>
                <a:gd name="T76" fmla="*/ 2760 w 4226"/>
                <a:gd name="T77" fmla="*/ 1380 h 1861"/>
                <a:gd name="T78" fmla="*/ 2875 w 4226"/>
                <a:gd name="T79" fmla="*/ 1296 h 1861"/>
                <a:gd name="T80" fmla="*/ 3066 w 4226"/>
                <a:gd name="T81" fmla="*/ 1671 h 1861"/>
                <a:gd name="T82" fmla="*/ 2658 w 4226"/>
                <a:gd name="T83" fmla="*/ 1832 h 1861"/>
                <a:gd name="T84" fmla="*/ 2473 w 4226"/>
                <a:gd name="T85" fmla="*/ 1360 h 1861"/>
                <a:gd name="T86" fmla="*/ 3308 w 4226"/>
                <a:gd name="T87" fmla="*/ 1 h 1861"/>
                <a:gd name="T88" fmla="*/ 1791 w 4226"/>
                <a:gd name="T89" fmla="*/ 826 h 1861"/>
                <a:gd name="T90" fmla="*/ 1832 w 4226"/>
                <a:gd name="T91" fmla="*/ 822 h 1861"/>
                <a:gd name="T92" fmla="*/ 1672 w 4226"/>
                <a:gd name="T93" fmla="*/ 880 h 1861"/>
                <a:gd name="T94" fmla="*/ 1941 w 4226"/>
                <a:gd name="T95" fmla="*/ 665 h 1861"/>
                <a:gd name="T96" fmla="*/ 1089 w 4226"/>
                <a:gd name="T97" fmla="*/ 1135 h 1861"/>
                <a:gd name="T98" fmla="*/ 1125 w 4226"/>
                <a:gd name="T99" fmla="*/ 1157 h 1861"/>
                <a:gd name="T100" fmla="*/ 1510 w 4226"/>
                <a:gd name="T101" fmla="*/ 983 h 1861"/>
                <a:gd name="T102" fmla="*/ 2099 w 4226"/>
                <a:gd name="T103" fmla="*/ 546 h 1861"/>
                <a:gd name="T104" fmla="*/ 1274 w 4226"/>
                <a:gd name="T105" fmla="*/ 1087 h 1861"/>
                <a:gd name="T106" fmla="*/ 2445 w 4226"/>
                <a:gd name="T107" fmla="*/ 367 h 1861"/>
                <a:gd name="T108" fmla="*/ 2455 w 4226"/>
                <a:gd name="T109" fmla="*/ 326 h 1861"/>
                <a:gd name="T110" fmla="*/ 2933 w 4226"/>
                <a:gd name="T111" fmla="*/ 48 h 1861"/>
                <a:gd name="T112" fmla="*/ 3090 w 4226"/>
                <a:gd name="T113" fmla="*/ 39 h 1861"/>
                <a:gd name="T114" fmla="*/ 2595 w 4226"/>
                <a:gd name="T115" fmla="*/ 266 h 1861"/>
                <a:gd name="T116" fmla="*/ 2618 w 4226"/>
                <a:gd name="T117" fmla="*/ 232 h 1861"/>
                <a:gd name="T118" fmla="*/ 2263 w 4226"/>
                <a:gd name="T119" fmla="*/ 424 h 1861"/>
                <a:gd name="T120" fmla="*/ 2723 w 4226"/>
                <a:gd name="T121" fmla="*/ 149 h 1861"/>
                <a:gd name="T122" fmla="*/ 902 w 4226"/>
                <a:gd name="T123" fmla="*/ 1125 h 1861"/>
                <a:gd name="T124" fmla="*/ 939 w 4226"/>
                <a:gd name="T125" fmla="*/ 1145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26" h="1861">
                  <a:moveTo>
                    <a:pt x="3916" y="284"/>
                  </a:moveTo>
                  <a:lnTo>
                    <a:pt x="3897" y="275"/>
                  </a:lnTo>
                  <a:lnTo>
                    <a:pt x="3877" y="266"/>
                  </a:lnTo>
                  <a:lnTo>
                    <a:pt x="3859" y="259"/>
                  </a:lnTo>
                  <a:lnTo>
                    <a:pt x="3838" y="253"/>
                  </a:lnTo>
                  <a:lnTo>
                    <a:pt x="3818" y="247"/>
                  </a:lnTo>
                  <a:lnTo>
                    <a:pt x="3798" y="240"/>
                  </a:lnTo>
                  <a:lnTo>
                    <a:pt x="3777" y="235"/>
                  </a:lnTo>
                  <a:lnTo>
                    <a:pt x="3756" y="231"/>
                  </a:lnTo>
                  <a:lnTo>
                    <a:pt x="3737" y="227"/>
                  </a:lnTo>
                  <a:lnTo>
                    <a:pt x="3716" y="222"/>
                  </a:lnTo>
                  <a:lnTo>
                    <a:pt x="3695" y="218"/>
                  </a:lnTo>
                  <a:lnTo>
                    <a:pt x="3674" y="215"/>
                  </a:lnTo>
                  <a:lnTo>
                    <a:pt x="3653" y="213"/>
                  </a:lnTo>
                  <a:lnTo>
                    <a:pt x="3632" y="211"/>
                  </a:lnTo>
                  <a:lnTo>
                    <a:pt x="3611" y="209"/>
                  </a:lnTo>
                  <a:lnTo>
                    <a:pt x="3590" y="207"/>
                  </a:lnTo>
                  <a:lnTo>
                    <a:pt x="3548" y="205"/>
                  </a:lnTo>
                  <a:lnTo>
                    <a:pt x="3506" y="204"/>
                  </a:lnTo>
                  <a:lnTo>
                    <a:pt x="3463" y="204"/>
                  </a:lnTo>
                  <a:lnTo>
                    <a:pt x="3422" y="205"/>
                  </a:lnTo>
                  <a:lnTo>
                    <a:pt x="3380" y="208"/>
                  </a:lnTo>
                  <a:lnTo>
                    <a:pt x="3337" y="211"/>
                  </a:lnTo>
                  <a:lnTo>
                    <a:pt x="3295" y="216"/>
                  </a:lnTo>
                  <a:lnTo>
                    <a:pt x="3255" y="221"/>
                  </a:lnTo>
                  <a:lnTo>
                    <a:pt x="3213" y="229"/>
                  </a:lnTo>
                  <a:lnTo>
                    <a:pt x="3171" y="237"/>
                  </a:lnTo>
                  <a:lnTo>
                    <a:pt x="3130" y="247"/>
                  </a:lnTo>
                  <a:lnTo>
                    <a:pt x="3090" y="257"/>
                  </a:lnTo>
                  <a:lnTo>
                    <a:pt x="3050" y="269"/>
                  </a:lnTo>
                  <a:lnTo>
                    <a:pt x="3010" y="282"/>
                  </a:lnTo>
                  <a:lnTo>
                    <a:pt x="2971" y="296"/>
                  </a:lnTo>
                  <a:lnTo>
                    <a:pt x="2932" y="311"/>
                  </a:lnTo>
                  <a:lnTo>
                    <a:pt x="2894" y="328"/>
                  </a:lnTo>
                  <a:lnTo>
                    <a:pt x="2856" y="345"/>
                  </a:lnTo>
                  <a:lnTo>
                    <a:pt x="2818" y="363"/>
                  </a:lnTo>
                  <a:lnTo>
                    <a:pt x="2782" y="383"/>
                  </a:lnTo>
                  <a:lnTo>
                    <a:pt x="2746" y="404"/>
                  </a:lnTo>
                  <a:lnTo>
                    <a:pt x="2711" y="427"/>
                  </a:lnTo>
                  <a:lnTo>
                    <a:pt x="2676" y="450"/>
                  </a:lnTo>
                  <a:lnTo>
                    <a:pt x="2643" y="474"/>
                  </a:lnTo>
                  <a:lnTo>
                    <a:pt x="2626" y="487"/>
                  </a:lnTo>
                  <a:lnTo>
                    <a:pt x="2610" y="499"/>
                  </a:lnTo>
                  <a:lnTo>
                    <a:pt x="2594" y="513"/>
                  </a:lnTo>
                  <a:lnTo>
                    <a:pt x="2577" y="526"/>
                  </a:lnTo>
                  <a:lnTo>
                    <a:pt x="2513" y="581"/>
                  </a:lnTo>
                  <a:lnTo>
                    <a:pt x="2382" y="692"/>
                  </a:lnTo>
                  <a:lnTo>
                    <a:pt x="2349" y="720"/>
                  </a:lnTo>
                  <a:lnTo>
                    <a:pt x="2317" y="747"/>
                  </a:lnTo>
                  <a:lnTo>
                    <a:pt x="2283" y="775"/>
                  </a:lnTo>
                  <a:lnTo>
                    <a:pt x="2250" y="802"/>
                  </a:lnTo>
                  <a:lnTo>
                    <a:pt x="2216" y="829"/>
                  </a:lnTo>
                  <a:lnTo>
                    <a:pt x="2183" y="855"/>
                  </a:lnTo>
                  <a:lnTo>
                    <a:pt x="2149" y="882"/>
                  </a:lnTo>
                  <a:lnTo>
                    <a:pt x="2115" y="909"/>
                  </a:lnTo>
                  <a:lnTo>
                    <a:pt x="2046" y="961"/>
                  </a:lnTo>
                  <a:lnTo>
                    <a:pt x="1975" y="1012"/>
                  </a:lnTo>
                  <a:lnTo>
                    <a:pt x="1940" y="1036"/>
                  </a:lnTo>
                  <a:lnTo>
                    <a:pt x="1904" y="1061"/>
                  </a:lnTo>
                  <a:lnTo>
                    <a:pt x="1868" y="1084"/>
                  </a:lnTo>
                  <a:lnTo>
                    <a:pt x="1831" y="1108"/>
                  </a:lnTo>
                  <a:lnTo>
                    <a:pt x="1794" y="1130"/>
                  </a:lnTo>
                  <a:lnTo>
                    <a:pt x="1756" y="1153"/>
                  </a:lnTo>
                  <a:lnTo>
                    <a:pt x="1719" y="1174"/>
                  </a:lnTo>
                  <a:lnTo>
                    <a:pt x="1680" y="1195"/>
                  </a:lnTo>
                  <a:lnTo>
                    <a:pt x="1641" y="1215"/>
                  </a:lnTo>
                  <a:lnTo>
                    <a:pt x="1602" y="1233"/>
                  </a:lnTo>
                  <a:lnTo>
                    <a:pt x="1562" y="1252"/>
                  </a:lnTo>
                  <a:lnTo>
                    <a:pt x="1521" y="1269"/>
                  </a:lnTo>
                  <a:lnTo>
                    <a:pt x="1481" y="1286"/>
                  </a:lnTo>
                  <a:lnTo>
                    <a:pt x="1440" y="1301"/>
                  </a:lnTo>
                  <a:lnTo>
                    <a:pt x="1398" y="1315"/>
                  </a:lnTo>
                  <a:lnTo>
                    <a:pt x="1356" y="1327"/>
                  </a:lnTo>
                  <a:lnTo>
                    <a:pt x="1314" y="1340"/>
                  </a:lnTo>
                  <a:lnTo>
                    <a:pt x="1270" y="1349"/>
                  </a:lnTo>
                  <a:lnTo>
                    <a:pt x="1227" y="1359"/>
                  </a:lnTo>
                  <a:lnTo>
                    <a:pt x="1183" y="1366"/>
                  </a:lnTo>
                  <a:lnTo>
                    <a:pt x="1140" y="1371"/>
                  </a:lnTo>
                  <a:lnTo>
                    <a:pt x="1096" y="1375"/>
                  </a:lnTo>
                  <a:lnTo>
                    <a:pt x="1051" y="1377"/>
                  </a:lnTo>
                  <a:lnTo>
                    <a:pt x="1007" y="1377"/>
                  </a:lnTo>
                  <a:lnTo>
                    <a:pt x="962" y="1376"/>
                  </a:lnTo>
                  <a:lnTo>
                    <a:pt x="918" y="1373"/>
                  </a:lnTo>
                  <a:lnTo>
                    <a:pt x="874" y="1367"/>
                  </a:lnTo>
                  <a:lnTo>
                    <a:pt x="831" y="1360"/>
                  </a:lnTo>
                  <a:lnTo>
                    <a:pt x="809" y="1356"/>
                  </a:lnTo>
                  <a:lnTo>
                    <a:pt x="787" y="1350"/>
                  </a:lnTo>
                  <a:lnTo>
                    <a:pt x="765" y="1345"/>
                  </a:lnTo>
                  <a:lnTo>
                    <a:pt x="744" y="1340"/>
                  </a:lnTo>
                  <a:lnTo>
                    <a:pt x="723" y="1334"/>
                  </a:lnTo>
                  <a:lnTo>
                    <a:pt x="702" y="1326"/>
                  </a:lnTo>
                  <a:lnTo>
                    <a:pt x="681" y="1319"/>
                  </a:lnTo>
                  <a:lnTo>
                    <a:pt x="661" y="1312"/>
                  </a:lnTo>
                  <a:lnTo>
                    <a:pt x="640" y="1302"/>
                  </a:lnTo>
                  <a:lnTo>
                    <a:pt x="620" y="1294"/>
                  </a:lnTo>
                  <a:lnTo>
                    <a:pt x="600" y="1283"/>
                  </a:lnTo>
                  <a:lnTo>
                    <a:pt x="580" y="1273"/>
                  </a:lnTo>
                  <a:lnTo>
                    <a:pt x="560" y="1263"/>
                  </a:lnTo>
                  <a:lnTo>
                    <a:pt x="542" y="1250"/>
                  </a:lnTo>
                  <a:lnTo>
                    <a:pt x="523" y="1239"/>
                  </a:lnTo>
                  <a:lnTo>
                    <a:pt x="505" y="1226"/>
                  </a:lnTo>
                  <a:lnTo>
                    <a:pt x="486" y="1212"/>
                  </a:lnTo>
                  <a:lnTo>
                    <a:pt x="470" y="1199"/>
                  </a:lnTo>
                  <a:lnTo>
                    <a:pt x="452" y="1184"/>
                  </a:lnTo>
                  <a:lnTo>
                    <a:pt x="435" y="1170"/>
                  </a:lnTo>
                  <a:lnTo>
                    <a:pt x="420" y="1154"/>
                  </a:lnTo>
                  <a:lnTo>
                    <a:pt x="404" y="1137"/>
                  </a:lnTo>
                  <a:lnTo>
                    <a:pt x="389" y="1121"/>
                  </a:lnTo>
                  <a:lnTo>
                    <a:pt x="376" y="1103"/>
                  </a:lnTo>
                  <a:lnTo>
                    <a:pt x="363" y="1085"/>
                  </a:lnTo>
                  <a:lnTo>
                    <a:pt x="351" y="1066"/>
                  </a:lnTo>
                  <a:lnTo>
                    <a:pt x="339" y="1046"/>
                  </a:lnTo>
                  <a:lnTo>
                    <a:pt x="329" y="1027"/>
                  </a:lnTo>
                  <a:lnTo>
                    <a:pt x="319" y="1007"/>
                  </a:lnTo>
                  <a:lnTo>
                    <a:pt x="311" y="986"/>
                  </a:lnTo>
                  <a:lnTo>
                    <a:pt x="304" y="965"/>
                  </a:lnTo>
                  <a:lnTo>
                    <a:pt x="296" y="944"/>
                  </a:lnTo>
                  <a:lnTo>
                    <a:pt x="291" y="922"/>
                  </a:lnTo>
                  <a:lnTo>
                    <a:pt x="286" y="900"/>
                  </a:lnTo>
                  <a:lnTo>
                    <a:pt x="282" y="878"/>
                  </a:lnTo>
                  <a:lnTo>
                    <a:pt x="279" y="856"/>
                  </a:lnTo>
                  <a:lnTo>
                    <a:pt x="277" y="834"/>
                  </a:lnTo>
                  <a:lnTo>
                    <a:pt x="276" y="813"/>
                  </a:lnTo>
                  <a:lnTo>
                    <a:pt x="276" y="791"/>
                  </a:lnTo>
                  <a:lnTo>
                    <a:pt x="276" y="769"/>
                  </a:lnTo>
                  <a:lnTo>
                    <a:pt x="277" y="746"/>
                  </a:lnTo>
                  <a:lnTo>
                    <a:pt x="279" y="724"/>
                  </a:lnTo>
                  <a:lnTo>
                    <a:pt x="283" y="701"/>
                  </a:lnTo>
                  <a:lnTo>
                    <a:pt x="288" y="679"/>
                  </a:lnTo>
                  <a:lnTo>
                    <a:pt x="295" y="657"/>
                  </a:lnTo>
                  <a:lnTo>
                    <a:pt x="303" y="636"/>
                  </a:lnTo>
                  <a:lnTo>
                    <a:pt x="312" y="615"/>
                  </a:lnTo>
                  <a:lnTo>
                    <a:pt x="324" y="595"/>
                  </a:lnTo>
                  <a:lnTo>
                    <a:pt x="335" y="577"/>
                  </a:lnTo>
                  <a:lnTo>
                    <a:pt x="348" y="558"/>
                  </a:lnTo>
                  <a:lnTo>
                    <a:pt x="361" y="540"/>
                  </a:lnTo>
                  <a:lnTo>
                    <a:pt x="376" y="523"/>
                  </a:lnTo>
                  <a:lnTo>
                    <a:pt x="391" y="507"/>
                  </a:lnTo>
                  <a:lnTo>
                    <a:pt x="407" y="491"/>
                  </a:lnTo>
                  <a:lnTo>
                    <a:pt x="424" y="475"/>
                  </a:lnTo>
                  <a:lnTo>
                    <a:pt x="441" y="462"/>
                  </a:lnTo>
                  <a:lnTo>
                    <a:pt x="460" y="448"/>
                  </a:lnTo>
                  <a:lnTo>
                    <a:pt x="479" y="436"/>
                  </a:lnTo>
                  <a:lnTo>
                    <a:pt x="498" y="424"/>
                  </a:lnTo>
                  <a:lnTo>
                    <a:pt x="519" y="414"/>
                  </a:lnTo>
                  <a:lnTo>
                    <a:pt x="538" y="404"/>
                  </a:lnTo>
                  <a:lnTo>
                    <a:pt x="560" y="395"/>
                  </a:lnTo>
                  <a:lnTo>
                    <a:pt x="582" y="387"/>
                  </a:lnTo>
                  <a:lnTo>
                    <a:pt x="604" y="381"/>
                  </a:lnTo>
                  <a:lnTo>
                    <a:pt x="627" y="376"/>
                  </a:lnTo>
                  <a:lnTo>
                    <a:pt x="650" y="373"/>
                  </a:lnTo>
                  <a:lnTo>
                    <a:pt x="674" y="371"/>
                  </a:lnTo>
                  <a:lnTo>
                    <a:pt x="697" y="371"/>
                  </a:lnTo>
                  <a:lnTo>
                    <a:pt x="721" y="372"/>
                  </a:lnTo>
                  <a:lnTo>
                    <a:pt x="745" y="374"/>
                  </a:lnTo>
                  <a:lnTo>
                    <a:pt x="769" y="379"/>
                  </a:lnTo>
                  <a:lnTo>
                    <a:pt x="793" y="384"/>
                  </a:lnTo>
                  <a:lnTo>
                    <a:pt x="816" y="393"/>
                  </a:lnTo>
                  <a:lnTo>
                    <a:pt x="839" y="402"/>
                  </a:lnTo>
                  <a:lnTo>
                    <a:pt x="861" y="413"/>
                  </a:lnTo>
                  <a:lnTo>
                    <a:pt x="882" y="426"/>
                  </a:lnTo>
                  <a:lnTo>
                    <a:pt x="903" y="440"/>
                  </a:lnTo>
                  <a:lnTo>
                    <a:pt x="922" y="455"/>
                  </a:lnTo>
                  <a:lnTo>
                    <a:pt x="940" y="473"/>
                  </a:lnTo>
                  <a:lnTo>
                    <a:pt x="958" y="491"/>
                  </a:lnTo>
                  <a:lnTo>
                    <a:pt x="974" y="511"/>
                  </a:lnTo>
                  <a:lnTo>
                    <a:pt x="988" y="533"/>
                  </a:lnTo>
                  <a:lnTo>
                    <a:pt x="1002" y="555"/>
                  </a:lnTo>
                  <a:lnTo>
                    <a:pt x="1013" y="578"/>
                  </a:lnTo>
                  <a:lnTo>
                    <a:pt x="1018" y="590"/>
                  </a:lnTo>
                  <a:lnTo>
                    <a:pt x="1024" y="603"/>
                  </a:lnTo>
                  <a:lnTo>
                    <a:pt x="1028" y="616"/>
                  </a:lnTo>
                  <a:lnTo>
                    <a:pt x="1031" y="629"/>
                  </a:lnTo>
                  <a:lnTo>
                    <a:pt x="1034" y="642"/>
                  </a:lnTo>
                  <a:lnTo>
                    <a:pt x="1036" y="656"/>
                  </a:lnTo>
                  <a:lnTo>
                    <a:pt x="1038" y="670"/>
                  </a:lnTo>
                  <a:lnTo>
                    <a:pt x="1039" y="684"/>
                  </a:lnTo>
                  <a:lnTo>
                    <a:pt x="1040" y="699"/>
                  </a:lnTo>
                  <a:lnTo>
                    <a:pt x="1039" y="713"/>
                  </a:lnTo>
                  <a:lnTo>
                    <a:pt x="1038" y="729"/>
                  </a:lnTo>
                  <a:lnTo>
                    <a:pt x="1036" y="744"/>
                  </a:lnTo>
                  <a:lnTo>
                    <a:pt x="1033" y="758"/>
                  </a:lnTo>
                  <a:lnTo>
                    <a:pt x="1030" y="774"/>
                  </a:lnTo>
                  <a:lnTo>
                    <a:pt x="1025" y="788"/>
                  </a:lnTo>
                  <a:lnTo>
                    <a:pt x="1018" y="803"/>
                  </a:lnTo>
                  <a:lnTo>
                    <a:pt x="1012" y="818"/>
                  </a:lnTo>
                  <a:lnTo>
                    <a:pt x="1004" y="831"/>
                  </a:lnTo>
                  <a:lnTo>
                    <a:pt x="996" y="845"/>
                  </a:lnTo>
                  <a:lnTo>
                    <a:pt x="986" y="857"/>
                  </a:lnTo>
                  <a:lnTo>
                    <a:pt x="976" y="870"/>
                  </a:lnTo>
                  <a:lnTo>
                    <a:pt x="965" y="881"/>
                  </a:lnTo>
                  <a:lnTo>
                    <a:pt x="954" y="892"/>
                  </a:lnTo>
                  <a:lnTo>
                    <a:pt x="941" y="902"/>
                  </a:lnTo>
                  <a:lnTo>
                    <a:pt x="933" y="910"/>
                  </a:lnTo>
                  <a:lnTo>
                    <a:pt x="921" y="917"/>
                  </a:lnTo>
                  <a:lnTo>
                    <a:pt x="910" y="923"/>
                  </a:lnTo>
                  <a:lnTo>
                    <a:pt x="901" y="926"/>
                  </a:lnTo>
                  <a:lnTo>
                    <a:pt x="892" y="928"/>
                  </a:lnTo>
                  <a:lnTo>
                    <a:pt x="883" y="929"/>
                  </a:lnTo>
                  <a:lnTo>
                    <a:pt x="874" y="929"/>
                  </a:lnTo>
                  <a:lnTo>
                    <a:pt x="865" y="929"/>
                  </a:lnTo>
                  <a:lnTo>
                    <a:pt x="857" y="928"/>
                  </a:lnTo>
                  <a:lnTo>
                    <a:pt x="848" y="925"/>
                  </a:lnTo>
                  <a:lnTo>
                    <a:pt x="840" y="923"/>
                  </a:lnTo>
                  <a:lnTo>
                    <a:pt x="832" y="919"/>
                  </a:lnTo>
                  <a:lnTo>
                    <a:pt x="824" y="915"/>
                  </a:lnTo>
                  <a:lnTo>
                    <a:pt x="817" y="910"/>
                  </a:lnTo>
                  <a:lnTo>
                    <a:pt x="811" y="903"/>
                  </a:lnTo>
                  <a:lnTo>
                    <a:pt x="805" y="897"/>
                  </a:lnTo>
                  <a:lnTo>
                    <a:pt x="799" y="890"/>
                  </a:lnTo>
                  <a:lnTo>
                    <a:pt x="795" y="881"/>
                  </a:lnTo>
                  <a:lnTo>
                    <a:pt x="791" y="873"/>
                  </a:lnTo>
                  <a:lnTo>
                    <a:pt x="788" y="865"/>
                  </a:lnTo>
                  <a:lnTo>
                    <a:pt x="786" y="855"/>
                  </a:lnTo>
                  <a:lnTo>
                    <a:pt x="785" y="847"/>
                  </a:lnTo>
                  <a:lnTo>
                    <a:pt x="784" y="838"/>
                  </a:lnTo>
                  <a:lnTo>
                    <a:pt x="785" y="829"/>
                  </a:lnTo>
                  <a:lnTo>
                    <a:pt x="786" y="820"/>
                  </a:lnTo>
                  <a:lnTo>
                    <a:pt x="788" y="811"/>
                  </a:lnTo>
                  <a:lnTo>
                    <a:pt x="791" y="803"/>
                  </a:lnTo>
                  <a:lnTo>
                    <a:pt x="795" y="796"/>
                  </a:lnTo>
                  <a:lnTo>
                    <a:pt x="799" y="787"/>
                  </a:lnTo>
                  <a:lnTo>
                    <a:pt x="805" y="781"/>
                  </a:lnTo>
                  <a:lnTo>
                    <a:pt x="811" y="774"/>
                  </a:lnTo>
                  <a:lnTo>
                    <a:pt x="817" y="769"/>
                  </a:lnTo>
                  <a:lnTo>
                    <a:pt x="824" y="762"/>
                  </a:lnTo>
                  <a:lnTo>
                    <a:pt x="833" y="758"/>
                  </a:lnTo>
                  <a:lnTo>
                    <a:pt x="841" y="754"/>
                  </a:lnTo>
                  <a:lnTo>
                    <a:pt x="852" y="749"/>
                  </a:lnTo>
                  <a:lnTo>
                    <a:pt x="861" y="744"/>
                  </a:lnTo>
                  <a:lnTo>
                    <a:pt x="870" y="736"/>
                  </a:lnTo>
                  <a:lnTo>
                    <a:pt x="878" y="728"/>
                  </a:lnTo>
                  <a:lnTo>
                    <a:pt x="885" y="719"/>
                  </a:lnTo>
                  <a:lnTo>
                    <a:pt x="890" y="707"/>
                  </a:lnTo>
                  <a:lnTo>
                    <a:pt x="895" y="696"/>
                  </a:lnTo>
                  <a:lnTo>
                    <a:pt x="898" y="682"/>
                  </a:lnTo>
                  <a:lnTo>
                    <a:pt x="900" y="667"/>
                  </a:lnTo>
                  <a:lnTo>
                    <a:pt x="900" y="652"/>
                  </a:lnTo>
                  <a:lnTo>
                    <a:pt x="898" y="636"/>
                  </a:lnTo>
                  <a:lnTo>
                    <a:pt x="895" y="620"/>
                  </a:lnTo>
                  <a:lnTo>
                    <a:pt x="891" y="605"/>
                  </a:lnTo>
                  <a:lnTo>
                    <a:pt x="885" y="588"/>
                  </a:lnTo>
                  <a:lnTo>
                    <a:pt x="878" y="572"/>
                  </a:lnTo>
                  <a:lnTo>
                    <a:pt x="870" y="557"/>
                  </a:lnTo>
                  <a:lnTo>
                    <a:pt x="861" y="542"/>
                  </a:lnTo>
                  <a:lnTo>
                    <a:pt x="849" y="527"/>
                  </a:lnTo>
                  <a:lnTo>
                    <a:pt x="838" y="514"/>
                  </a:lnTo>
                  <a:lnTo>
                    <a:pt x="825" y="501"/>
                  </a:lnTo>
                  <a:lnTo>
                    <a:pt x="812" y="490"/>
                  </a:lnTo>
                  <a:lnTo>
                    <a:pt x="796" y="479"/>
                  </a:lnTo>
                  <a:lnTo>
                    <a:pt x="782" y="469"/>
                  </a:lnTo>
                  <a:lnTo>
                    <a:pt x="765" y="461"/>
                  </a:lnTo>
                  <a:lnTo>
                    <a:pt x="748" y="454"/>
                  </a:lnTo>
                  <a:lnTo>
                    <a:pt x="730" y="448"/>
                  </a:lnTo>
                  <a:lnTo>
                    <a:pt x="712" y="444"/>
                  </a:lnTo>
                  <a:lnTo>
                    <a:pt x="693" y="441"/>
                  </a:lnTo>
                  <a:lnTo>
                    <a:pt x="674" y="439"/>
                  </a:lnTo>
                  <a:lnTo>
                    <a:pt x="655" y="439"/>
                  </a:lnTo>
                  <a:lnTo>
                    <a:pt x="636" y="440"/>
                  </a:lnTo>
                  <a:lnTo>
                    <a:pt x="616" y="442"/>
                  </a:lnTo>
                  <a:lnTo>
                    <a:pt x="597" y="445"/>
                  </a:lnTo>
                  <a:lnTo>
                    <a:pt x="577" y="449"/>
                  </a:lnTo>
                  <a:lnTo>
                    <a:pt x="558" y="454"/>
                  </a:lnTo>
                  <a:lnTo>
                    <a:pt x="540" y="462"/>
                  </a:lnTo>
                  <a:lnTo>
                    <a:pt x="521" y="469"/>
                  </a:lnTo>
                  <a:lnTo>
                    <a:pt x="503" y="478"/>
                  </a:lnTo>
                  <a:lnTo>
                    <a:pt x="485" y="488"/>
                  </a:lnTo>
                  <a:lnTo>
                    <a:pt x="469" y="499"/>
                  </a:lnTo>
                  <a:lnTo>
                    <a:pt x="452" y="511"/>
                  </a:lnTo>
                  <a:lnTo>
                    <a:pt x="436" y="523"/>
                  </a:lnTo>
                  <a:lnTo>
                    <a:pt x="421" y="537"/>
                  </a:lnTo>
                  <a:lnTo>
                    <a:pt x="407" y="551"/>
                  </a:lnTo>
                  <a:lnTo>
                    <a:pt x="393" y="566"/>
                  </a:lnTo>
                  <a:lnTo>
                    <a:pt x="380" y="582"/>
                  </a:lnTo>
                  <a:lnTo>
                    <a:pt x="368" y="598"/>
                  </a:lnTo>
                  <a:lnTo>
                    <a:pt x="358" y="616"/>
                  </a:lnTo>
                  <a:lnTo>
                    <a:pt x="349" y="634"/>
                  </a:lnTo>
                  <a:lnTo>
                    <a:pt x="339" y="652"/>
                  </a:lnTo>
                  <a:lnTo>
                    <a:pt x="332" y="670"/>
                  </a:lnTo>
                  <a:lnTo>
                    <a:pt x="326" y="689"/>
                  </a:lnTo>
                  <a:lnTo>
                    <a:pt x="321" y="709"/>
                  </a:lnTo>
                  <a:lnTo>
                    <a:pt x="317" y="729"/>
                  </a:lnTo>
                  <a:lnTo>
                    <a:pt x="315" y="749"/>
                  </a:lnTo>
                  <a:lnTo>
                    <a:pt x="314" y="770"/>
                  </a:lnTo>
                  <a:lnTo>
                    <a:pt x="314" y="791"/>
                  </a:lnTo>
                  <a:lnTo>
                    <a:pt x="314" y="810"/>
                  </a:lnTo>
                  <a:lnTo>
                    <a:pt x="315" y="831"/>
                  </a:lnTo>
                  <a:lnTo>
                    <a:pt x="317" y="852"/>
                  </a:lnTo>
                  <a:lnTo>
                    <a:pt x="320" y="872"/>
                  </a:lnTo>
                  <a:lnTo>
                    <a:pt x="324" y="893"/>
                  </a:lnTo>
                  <a:lnTo>
                    <a:pt x="329" y="913"/>
                  </a:lnTo>
                  <a:lnTo>
                    <a:pt x="334" y="933"/>
                  </a:lnTo>
                  <a:lnTo>
                    <a:pt x="340" y="952"/>
                  </a:lnTo>
                  <a:lnTo>
                    <a:pt x="348" y="971"/>
                  </a:lnTo>
                  <a:lnTo>
                    <a:pt x="356" y="990"/>
                  </a:lnTo>
                  <a:lnTo>
                    <a:pt x="365" y="1008"/>
                  </a:lnTo>
                  <a:lnTo>
                    <a:pt x="376" y="1026"/>
                  </a:lnTo>
                  <a:lnTo>
                    <a:pt x="386" y="1043"/>
                  </a:lnTo>
                  <a:lnTo>
                    <a:pt x="398" y="1060"/>
                  </a:lnTo>
                  <a:lnTo>
                    <a:pt x="410" y="1077"/>
                  </a:lnTo>
                  <a:lnTo>
                    <a:pt x="424" y="1092"/>
                  </a:lnTo>
                  <a:lnTo>
                    <a:pt x="437" y="1107"/>
                  </a:lnTo>
                  <a:lnTo>
                    <a:pt x="452" y="1122"/>
                  </a:lnTo>
                  <a:lnTo>
                    <a:pt x="466" y="1135"/>
                  </a:lnTo>
                  <a:lnTo>
                    <a:pt x="482" y="1149"/>
                  </a:lnTo>
                  <a:lnTo>
                    <a:pt x="499" y="1161"/>
                  </a:lnTo>
                  <a:lnTo>
                    <a:pt x="516" y="1173"/>
                  </a:lnTo>
                  <a:lnTo>
                    <a:pt x="532" y="1184"/>
                  </a:lnTo>
                  <a:lnTo>
                    <a:pt x="550" y="1195"/>
                  </a:lnTo>
                  <a:lnTo>
                    <a:pt x="568" y="1204"/>
                  </a:lnTo>
                  <a:lnTo>
                    <a:pt x="586" y="1214"/>
                  </a:lnTo>
                  <a:lnTo>
                    <a:pt x="605" y="1222"/>
                  </a:lnTo>
                  <a:lnTo>
                    <a:pt x="644" y="1238"/>
                  </a:lnTo>
                  <a:lnTo>
                    <a:pt x="682" y="1251"/>
                  </a:lnTo>
                  <a:lnTo>
                    <a:pt x="702" y="1257"/>
                  </a:lnTo>
                  <a:lnTo>
                    <a:pt x="722" y="1264"/>
                  </a:lnTo>
                  <a:lnTo>
                    <a:pt x="742" y="1269"/>
                  </a:lnTo>
                  <a:lnTo>
                    <a:pt x="762" y="1274"/>
                  </a:lnTo>
                  <a:lnTo>
                    <a:pt x="782" y="1279"/>
                  </a:lnTo>
                  <a:lnTo>
                    <a:pt x="801" y="1283"/>
                  </a:lnTo>
                  <a:lnTo>
                    <a:pt x="822" y="1288"/>
                  </a:lnTo>
                  <a:lnTo>
                    <a:pt x="842" y="1291"/>
                  </a:lnTo>
                  <a:lnTo>
                    <a:pt x="883" y="1297"/>
                  </a:lnTo>
                  <a:lnTo>
                    <a:pt x="925" y="1300"/>
                  </a:lnTo>
                  <a:lnTo>
                    <a:pt x="965" y="1302"/>
                  </a:lnTo>
                  <a:lnTo>
                    <a:pt x="1006" y="1302"/>
                  </a:lnTo>
                  <a:lnTo>
                    <a:pt x="1048" y="1300"/>
                  </a:lnTo>
                  <a:lnTo>
                    <a:pt x="1088" y="1297"/>
                  </a:lnTo>
                  <a:lnTo>
                    <a:pt x="1129" y="1293"/>
                  </a:lnTo>
                  <a:lnTo>
                    <a:pt x="1171" y="1286"/>
                  </a:lnTo>
                  <a:lnTo>
                    <a:pt x="1210" y="1277"/>
                  </a:lnTo>
                  <a:lnTo>
                    <a:pt x="1251" y="1268"/>
                  </a:lnTo>
                  <a:lnTo>
                    <a:pt x="1291" y="1257"/>
                  </a:lnTo>
                  <a:lnTo>
                    <a:pt x="1330" y="1245"/>
                  </a:lnTo>
                  <a:lnTo>
                    <a:pt x="1370" y="1231"/>
                  </a:lnTo>
                  <a:lnTo>
                    <a:pt x="1409" y="1218"/>
                  </a:lnTo>
                  <a:lnTo>
                    <a:pt x="1447" y="1202"/>
                  </a:lnTo>
                  <a:lnTo>
                    <a:pt x="1486" y="1185"/>
                  </a:lnTo>
                  <a:lnTo>
                    <a:pt x="1523" y="1169"/>
                  </a:lnTo>
                  <a:lnTo>
                    <a:pt x="1561" y="1151"/>
                  </a:lnTo>
                  <a:lnTo>
                    <a:pt x="1599" y="1131"/>
                  </a:lnTo>
                  <a:lnTo>
                    <a:pt x="1636" y="1111"/>
                  </a:lnTo>
                  <a:lnTo>
                    <a:pt x="1673" y="1091"/>
                  </a:lnTo>
                  <a:lnTo>
                    <a:pt x="1708" y="1070"/>
                  </a:lnTo>
                  <a:lnTo>
                    <a:pt x="1745" y="1049"/>
                  </a:lnTo>
                  <a:lnTo>
                    <a:pt x="1780" y="1027"/>
                  </a:lnTo>
                  <a:lnTo>
                    <a:pt x="1816" y="1004"/>
                  </a:lnTo>
                  <a:lnTo>
                    <a:pt x="1851" y="981"/>
                  </a:lnTo>
                  <a:lnTo>
                    <a:pt x="1887" y="958"/>
                  </a:lnTo>
                  <a:lnTo>
                    <a:pt x="1921" y="934"/>
                  </a:lnTo>
                  <a:lnTo>
                    <a:pt x="1955" y="910"/>
                  </a:lnTo>
                  <a:lnTo>
                    <a:pt x="1990" y="885"/>
                  </a:lnTo>
                  <a:lnTo>
                    <a:pt x="2024" y="861"/>
                  </a:lnTo>
                  <a:lnTo>
                    <a:pt x="2059" y="834"/>
                  </a:lnTo>
                  <a:lnTo>
                    <a:pt x="2093" y="809"/>
                  </a:lnTo>
                  <a:lnTo>
                    <a:pt x="2127" y="783"/>
                  </a:lnTo>
                  <a:lnTo>
                    <a:pt x="2160" y="758"/>
                  </a:lnTo>
                  <a:lnTo>
                    <a:pt x="2193" y="731"/>
                  </a:lnTo>
                  <a:lnTo>
                    <a:pt x="2227" y="705"/>
                  </a:lnTo>
                  <a:lnTo>
                    <a:pt x="2260" y="679"/>
                  </a:lnTo>
                  <a:lnTo>
                    <a:pt x="2294" y="652"/>
                  </a:lnTo>
                  <a:lnTo>
                    <a:pt x="2327" y="625"/>
                  </a:lnTo>
                  <a:lnTo>
                    <a:pt x="2459" y="517"/>
                  </a:lnTo>
                  <a:lnTo>
                    <a:pt x="2526" y="464"/>
                  </a:lnTo>
                  <a:lnTo>
                    <a:pt x="2544" y="450"/>
                  </a:lnTo>
                  <a:lnTo>
                    <a:pt x="2561" y="437"/>
                  </a:lnTo>
                  <a:lnTo>
                    <a:pt x="2578" y="423"/>
                  </a:lnTo>
                  <a:lnTo>
                    <a:pt x="2597" y="410"/>
                  </a:lnTo>
                  <a:lnTo>
                    <a:pt x="2634" y="385"/>
                  </a:lnTo>
                  <a:lnTo>
                    <a:pt x="2670" y="362"/>
                  </a:lnTo>
                  <a:lnTo>
                    <a:pt x="2709" y="339"/>
                  </a:lnTo>
                  <a:lnTo>
                    <a:pt x="2747" y="319"/>
                  </a:lnTo>
                  <a:lnTo>
                    <a:pt x="2786" y="299"/>
                  </a:lnTo>
                  <a:lnTo>
                    <a:pt x="2826" y="281"/>
                  </a:lnTo>
                  <a:lnTo>
                    <a:pt x="2866" y="263"/>
                  </a:lnTo>
                  <a:lnTo>
                    <a:pt x="2907" y="248"/>
                  </a:lnTo>
                  <a:lnTo>
                    <a:pt x="2949" y="233"/>
                  </a:lnTo>
                  <a:lnTo>
                    <a:pt x="2991" y="220"/>
                  </a:lnTo>
                  <a:lnTo>
                    <a:pt x="3032" y="208"/>
                  </a:lnTo>
                  <a:lnTo>
                    <a:pt x="3075" y="197"/>
                  </a:lnTo>
                  <a:lnTo>
                    <a:pt x="3118" y="188"/>
                  </a:lnTo>
                  <a:lnTo>
                    <a:pt x="3161" y="181"/>
                  </a:lnTo>
                  <a:lnTo>
                    <a:pt x="3203" y="173"/>
                  </a:lnTo>
                  <a:lnTo>
                    <a:pt x="3247" y="168"/>
                  </a:lnTo>
                  <a:lnTo>
                    <a:pt x="3290" y="164"/>
                  </a:lnTo>
                  <a:lnTo>
                    <a:pt x="3334" y="161"/>
                  </a:lnTo>
                  <a:lnTo>
                    <a:pt x="3377" y="159"/>
                  </a:lnTo>
                  <a:lnTo>
                    <a:pt x="3420" y="159"/>
                  </a:lnTo>
                  <a:lnTo>
                    <a:pt x="3464" y="159"/>
                  </a:lnTo>
                  <a:lnTo>
                    <a:pt x="3507" y="161"/>
                  </a:lnTo>
                  <a:lnTo>
                    <a:pt x="3551" y="165"/>
                  </a:lnTo>
                  <a:lnTo>
                    <a:pt x="3594" y="169"/>
                  </a:lnTo>
                  <a:lnTo>
                    <a:pt x="3616" y="172"/>
                  </a:lnTo>
                  <a:lnTo>
                    <a:pt x="3636" y="175"/>
                  </a:lnTo>
                  <a:lnTo>
                    <a:pt x="3658" y="180"/>
                  </a:lnTo>
                  <a:lnTo>
                    <a:pt x="3679" y="184"/>
                  </a:lnTo>
                  <a:lnTo>
                    <a:pt x="3700" y="188"/>
                  </a:lnTo>
                  <a:lnTo>
                    <a:pt x="3722" y="192"/>
                  </a:lnTo>
                  <a:lnTo>
                    <a:pt x="3743" y="197"/>
                  </a:lnTo>
                  <a:lnTo>
                    <a:pt x="3764" y="204"/>
                  </a:lnTo>
                  <a:lnTo>
                    <a:pt x="3785" y="210"/>
                  </a:lnTo>
                  <a:lnTo>
                    <a:pt x="3805" y="216"/>
                  </a:lnTo>
                  <a:lnTo>
                    <a:pt x="3825" y="224"/>
                  </a:lnTo>
                  <a:lnTo>
                    <a:pt x="3846" y="231"/>
                  </a:lnTo>
                  <a:lnTo>
                    <a:pt x="3866" y="240"/>
                  </a:lnTo>
                  <a:lnTo>
                    <a:pt x="3886" y="249"/>
                  </a:lnTo>
                  <a:lnTo>
                    <a:pt x="3905" y="259"/>
                  </a:lnTo>
                  <a:lnTo>
                    <a:pt x="3924" y="269"/>
                  </a:lnTo>
                  <a:lnTo>
                    <a:pt x="3924" y="269"/>
                  </a:lnTo>
                  <a:lnTo>
                    <a:pt x="3927" y="272"/>
                  </a:lnTo>
                  <a:lnTo>
                    <a:pt x="3928" y="274"/>
                  </a:lnTo>
                  <a:lnTo>
                    <a:pt x="3929" y="277"/>
                  </a:lnTo>
                  <a:lnTo>
                    <a:pt x="3928" y="280"/>
                  </a:lnTo>
                  <a:lnTo>
                    <a:pt x="3925" y="283"/>
                  </a:lnTo>
                  <a:lnTo>
                    <a:pt x="3922" y="284"/>
                  </a:lnTo>
                  <a:lnTo>
                    <a:pt x="3919" y="285"/>
                  </a:lnTo>
                  <a:lnTo>
                    <a:pt x="3916" y="284"/>
                  </a:lnTo>
                  <a:close/>
                  <a:moveTo>
                    <a:pt x="11" y="689"/>
                  </a:moveTo>
                  <a:lnTo>
                    <a:pt x="14" y="666"/>
                  </a:lnTo>
                  <a:lnTo>
                    <a:pt x="19" y="642"/>
                  </a:lnTo>
                  <a:lnTo>
                    <a:pt x="24" y="619"/>
                  </a:lnTo>
                  <a:lnTo>
                    <a:pt x="30" y="596"/>
                  </a:lnTo>
                  <a:lnTo>
                    <a:pt x="38" y="573"/>
                  </a:lnTo>
                  <a:lnTo>
                    <a:pt x="45" y="550"/>
                  </a:lnTo>
                  <a:lnTo>
                    <a:pt x="53" y="528"/>
                  </a:lnTo>
                  <a:lnTo>
                    <a:pt x="63" y="507"/>
                  </a:lnTo>
                  <a:lnTo>
                    <a:pt x="72" y="485"/>
                  </a:lnTo>
                  <a:lnTo>
                    <a:pt x="83" y="463"/>
                  </a:lnTo>
                  <a:lnTo>
                    <a:pt x="94" y="442"/>
                  </a:lnTo>
                  <a:lnTo>
                    <a:pt x="107" y="421"/>
                  </a:lnTo>
                  <a:lnTo>
                    <a:pt x="120" y="401"/>
                  </a:lnTo>
                  <a:lnTo>
                    <a:pt x="134" y="381"/>
                  </a:lnTo>
                  <a:lnTo>
                    <a:pt x="148" y="362"/>
                  </a:lnTo>
                  <a:lnTo>
                    <a:pt x="164" y="344"/>
                  </a:lnTo>
                  <a:lnTo>
                    <a:pt x="180" y="326"/>
                  </a:lnTo>
                  <a:lnTo>
                    <a:pt x="196" y="308"/>
                  </a:lnTo>
                  <a:lnTo>
                    <a:pt x="214" y="291"/>
                  </a:lnTo>
                  <a:lnTo>
                    <a:pt x="232" y="276"/>
                  </a:lnTo>
                  <a:lnTo>
                    <a:pt x="251" y="260"/>
                  </a:lnTo>
                  <a:lnTo>
                    <a:pt x="269" y="245"/>
                  </a:lnTo>
                  <a:lnTo>
                    <a:pt x="289" y="232"/>
                  </a:lnTo>
                  <a:lnTo>
                    <a:pt x="310" y="218"/>
                  </a:lnTo>
                  <a:lnTo>
                    <a:pt x="330" y="206"/>
                  </a:lnTo>
                  <a:lnTo>
                    <a:pt x="352" y="194"/>
                  </a:lnTo>
                  <a:lnTo>
                    <a:pt x="373" y="183"/>
                  </a:lnTo>
                  <a:lnTo>
                    <a:pt x="394" y="172"/>
                  </a:lnTo>
                  <a:lnTo>
                    <a:pt x="417" y="163"/>
                  </a:lnTo>
                  <a:lnTo>
                    <a:pt x="439" y="154"/>
                  </a:lnTo>
                  <a:lnTo>
                    <a:pt x="462" y="144"/>
                  </a:lnTo>
                  <a:lnTo>
                    <a:pt x="485" y="137"/>
                  </a:lnTo>
                  <a:lnTo>
                    <a:pt x="485" y="137"/>
                  </a:lnTo>
                  <a:lnTo>
                    <a:pt x="487" y="136"/>
                  </a:lnTo>
                  <a:lnTo>
                    <a:pt x="494" y="135"/>
                  </a:lnTo>
                  <a:lnTo>
                    <a:pt x="499" y="136"/>
                  </a:lnTo>
                  <a:lnTo>
                    <a:pt x="504" y="137"/>
                  </a:lnTo>
                  <a:lnTo>
                    <a:pt x="508" y="140"/>
                  </a:lnTo>
                  <a:lnTo>
                    <a:pt x="512" y="143"/>
                  </a:lnTo>
                  <a:lnTo>
                    <a:pt x="516" y="146"/>
                  </a:lnTo>
                  <a:lnTo>
                    <a:pt x="519" y="151"/>
                  </a:lnTo>
                  <a:lnTo>
                    <a:pt x="521" y="157"/>
                  </a:lnTo>
                  <a:lnTo>
                    <a:pt x="521" y="162"/>
                  </a:lnTo>
                  <a:lnTo>
                    <a:pt x="521" y="167"/>
                  </a:lnTo>
                  <a:lnTo>
                    <a:pt x="519" y="172"/>
                  </a:lnTo>
                  <a:lnTo>
                    <a:pt x="517" y="178"/>
                  </a:lnTo>
                  <a:lnTo>
                    <a:pt x="513" y="182"/>
                  </a:lnTo>
                  <a:lnTo>
                    <a:pt x="509" y="185"/>
                  </a:lnTo>
                  <a:lnTo>
                    <a:pt x="505" y="188"/>
                  </a:lnTo>
                  <a:lnTo>
                    <a:pt x="500" y="189"/>
                  </a:lnTo>
                  <a:lnTo>
                    <a:pt x="478" y="194"/>
                  </a:lnTo>
                  <a:lnTo>
                    <a:pt x="455" y="201"/>
                  </a:lnTo>
                  <a:lnTo>
                    <a:pt x="434" y="207"/>
                  </a:lnTo>
                  <a:lnTo>
                    <a:pt x="412" y="215"/>
                  </a:lnTo>
                  <a:lnTo>
                    <a:pt x="391" y="222"/>
                  </a:lnTo>
                  <a:lnTo>
                    <a:pt x="370" y="232"/>
                  </a:lnTo>
                  <a:lnTo>
                    <a:pt x="350" y="241"/>
                  </a:lnTo>
                  <a:lnTo>
                    <a:pt x="329" y="252"/>
                  </a:lnTo>
                  <a:lnTo>
                    <a:pt x="309" y="263"/>
                  </a:lnTo>
                  <a:lnTo>
                    <a:pt x="290" y="276"/>
                  </a:lnTo>
                  <a:lnTo>
                    <a:pt x="271" y="288"/>
                  </a:lnTo>
                  <a:lnTo>
                    <a:pt x="253" y="302"/>
                  </a:lnTo>
                  <a:lnTo>
                    <a:pt x="235" y="315"/>
                  </a:lnTo>
                  <a:lnTo>
                    <a:pt x="217" y="331"/>
                  </a:lnTo>
                  <a:lnTo>
                    <a:pt x="200" y="347"/>
                  </a:lnTo>
                  <a:lnTo>
                    <a:pt x="185" y="363"/>
                  </a:lnTo>
                  <a:lnTo>
                    <a:pt x="170" y="380"/>
                  </a:lnTo>
                  <a:lnTo>
                    <a:pt x="156" y="398"/>
                  </a:lnTo>
                  <a:lnTo>
                    <a:pt x="141" y="417"/>
                  </a:lnTo>
                  <a:lnTo>
                    <a:pt x="128" y="436"/>
                  </a:lnTo>
                  <a:lnTo>
                    <a:pt x="116" y="454"/>
                  </a:lnTo>
                  <a:lnTo>
                    <a:pt x="104" y="474"/>
                  </a:lnTo>
                  <a:lnTo>
                    <a:pt x="93" y="495"/>
                  </a:lnTo>
                  <a:lnTo>
                    <a:pt x="84" y="516"/>
                  </a:lnTo>
                  <a:lnTo>
                    <a:pt x="74" y="537"/>
                  </a:lnTo>
                  <a:lnTo>
                    <a:pt x="66" y="559"/>
                  </a:lnTo>
                  <a:lnTo>
                    <a:pt x="57" y="580"/>
                  </a:lnTo>
                  <a:lnTo>
                    <a:pt x="50" y="603"/>
                  </a:lnTo>
                  <a:lnTo>
                    <a:pt x="44" y="625"/>
                  </a:lnTo>
                  <a:lnTo>
                    <a:pt x="39" y="646"/>
                  </a:lnTo>
                  <a:lnTo>
                    <a:pt x="33" y="669"/>
                  </a:lnTo>
                  <a:lnTo>
                    <a:pt x="29" y="692"/>
                  </a:lnTo>
                  <a:lnTo>
                    <a:pt x="26" y="715"/>
                  </a:lnTo>
                  <a:lnTo>
                    <a:pt x="24" y="738"/>
                  </a:lnTo>
                  <a:lnTo>
                    <a:pt x="22" y="761"/>
                  </a:lnTo>
                  <a:lnTo>
                    <a:pt x="20" y="784"/>
                  </a:lnTo>
                  <a:lnTo>
                    <a:pt x="20" y="808"/>
                  </a:lnTo>
                  <a:lnTo>
                    <a:pt x="20" y="831"/>
                  </a:lnTo>
                  <a:lnTo>
                    <a:pt x="20" y="854"/>
                  </a:lnTo>
                  <a:lnTo>
                    <a:pt x="21" y="877"/>
                  </a:lnTo>
                  <a:lnTo>
                    <a:pt x="23" y="901"/>
                  </a:lnTo>
                  <a:lnTo>
                    <a:pt x="25" y="924"/>
                  </a:lnTo>
                  <a:lnTo>
                    <a:pt x="28" y="947"/>
                  </a:lnTo>
                  <a:lnTo>
                    <a:pt x="32" y="970"/>
                  </a:lnTo>
                  <a:lnTo>
                    <a:pt x="37" y="993"/>
                  </a:lnTo>
                  <a:lnTo>
                    <a:pt x="41" y="1015"/>
                  </a:lnTo>
                  <a:lnTo>
                    <a:pt x="47" y="1038"/>
                  </a:lnTo>
                  <a:lnTo>
                    <a:pt x="53" y="1060"/>
                  </a:lnTo>
                  <a:lnTo>
                    <a:pt x="60" y="1083"/>
                  </a:lnTo>
                  <a:lnTo>
                    <a:pt x="67" y="1105"/>
                  </a:lnTo>
                  <a:lnTo>
                    <a:pt x="75" y="1127"/>
                  </a:lnTo>
                  <a:lnTo>
                    <a:pt x="84" y="1148"/>
                  </a:lnTo>
                  <a:lnTo>
                    <a:pt x="93" y="1169"/>
                  </a:lnTo>
                  <a:lnTo>
                    <a:pt x="103" y="1190"/>
                  </a:lnTo>
                  <a:lnTo>
                    <a:pt x="114" y="1210"/>
                  </a:lnTo>
                  <a:lnTo>
                    <a:pt x="125" y="1230"/>
                  </a:lnTo>
                  <a:lnTo>
                    <a:pt x="138" y="1249"/>
                  </a:lnTo>
                  <a:lnTo>
                    <a:pt x="151" y="1268"/>
                  </a:lnTo>
                  <a:lnTo>
                    <a:pt x="165" y="1286"/>
                  </a:lnTo>
                  <a:lnTo>
                    <a:pt x="180" y="1303"/>
                  </a:lnTo>
                  <a:lnTo>
                    <a:pt x="195" y="1321"/>
                  </a:lnTo>
                  <a:lnTo>
                    <a:pt x="211" y="1337"/>
                  </a:lnTo>
                  <a:lnTo>
                    <a:pt x="228" y="1353"/>
                  </a:lnTo>
                  <a:lnTo>
                    <a:pt x="244" y="1369"/>
                  </a:lnTo>
                  <a:lnTo>
                    <a:pt x="262" y="1384"/>
                  </a:lnTo>
                  <a:lnTo>
                    <a:pt x="280" y="1398"/>
                  </a:lnTo>
                  <a:lnTo>
                    <a:pt x="299" y="1412"/>
                  </a:lnTo>
                  <a:lnTo>
                    <a:pt x="317" y="1424"/>
                  </a:lnTo>
                  <a:lnTo>
                    <a:pt x="336" y="1437"/>
                  </a:lnTo>
                  <a:lnTo>
                    <a:pt x="356" y="1450"/>
                  </a:lnTo>
                  <a:lnTo>
                    <a:pt x="376" y="1461"/>
                  </a:lnTo>
                  <a:lnTo>
                    <a:pt x="396" y="1473"/>
                  </a:lnTo>
                  <a:lnTo>
                    <a:pt x="416" y="1483"/>
                  </a:lnTo>
                  <a:lnTo>
                    <a:pt x="436" y="1493"/>
                  </a:lnTo>
                  <a:lnTo>
                    <a:pt x="457" y="1503"/>
                  </a:lnTo>
                  <a:lnTo>
                    <a:pt x="478" y="1512"/>
                  </a:lnTo>
                  <a:lnTo>
                    <a:pt x="500" y="1521"/>
                  </a:lnTo>
                  <a:lnTo>
                    <a:pt x="521" y="1528"/>
                  </a:lnTo>
                  <a:lnTo>
                    <a:pt x="543" y="1536"/>
                  </a:lnTo>
                  <a:lnTo>
                    <a:pt x="565" y="1542"/>
                  </a:lnTo>
                  <a:lnTo>
                    <a:pt x="608" y="1556"/>
                  </a:lnTo>
                  <a:lnTo>
                    <a:pt x="652" y="1567"/>
                  </a:lnTo>
                  <a:lnTo>
                    <a:pt x="697" y="1575"/>
                  </a:lnTo>
                  <a:lnTo>
                    <a:pt x="742" y="1582"/>
                  </a:lnTo>
                  <a:lnTo>
                    <a:pt x="787" y="1587"/>
                  </a:lnTo>
                  <a:lnTo>
                    <a:pt x="832" y="1591"/>
                  </a:lnTo>
                  <a:lnTo>
                    <a:pt x="878" y="1593"/>
                  </a:lnTo>
                  <a:lnTo>
                    <a:pt x="922" y="1593"/>
                  </a:lnTo>
                  <a:lnTo>
                    <a:pt x="967" y="1592"/>
                  </a:lnTo>
                  <a:lnTo>
                    <a:pt x="1012" y="1588"/>
                  </a:lnTo>
                  <a:lnTo>
                    <a:pt x="1057" y="1584"/>
                  </a:lnTo>
                  <a:lnTo>
                    <a:pt x="1102" y="1578"/>
                  </a:lnTo>
                  <a:lnTo>
                    <a:pt x="1147" y="1571"/>
                  </a:lnTo>
                  <a:lnTo>
                    <a:pt x="1191" y="1562"/>
                  </a:lnTo>
                  <a:lnTo>
                    <a:pt x="1234" y="1553"/>
                  </a:lnTo>
                  <a:lnTo>
                    <a:pt x="1277" y="1541"/>
                  </a:lnTo>
                  <a:lnTo>
                    <a:pt x="1321" y="1529"/>
                  </a:lnTo>
                  <a:lnTo>
                    <a:pt x="1363" y="1515"/>
                  </a:lnTo>
                  <a:lnTo>
                    <a:pt x="1406" y="1501"/>
                  </a:lnTo>
                  <a:lnTo>
                    <a:pt x="1447" y="1485"/>
                  </a:lnTo>
                  <a:lnTo>
                    <a:pt x="1489" y="1468"/>
                  </a:lnTo>
                  <a:lnTo>
                    <a:pt x="1531" y="1450"/>
                  </a:lnTo>
                  <a:lnTo>
                    <a:pt x="1571" y="1431"/>
                  </a:lnTo>
                  <a:lnTo>
                    <a:pt x="1611" y="1411"/>
                  </a:lnTo>
                  <a:lnTo>
                    <a:pt x="1651" y="1390"/>
                  </a:lnTo>
                  <a:lnTo>
                    <a:pt x="1690" y="1368"/>
                  </a:lnTo>
                  <a:lnTo>
                    <a:pt x="1730" y="1346"/>
                  </a:lnTo>
                  <a:lnTo>
                    <a:pt x="1770" y="1323"/>
                  </a:lnTo>
                  <a:lnTo>
                    <a:pt x="1808" y="1299"/>
                  </a:lnTo>
                  <a:lnTo>
                    <a:pt x="1847" y="1274"/>
                  </a:lnTo>
                  <a:lnTo>
                    <a:pt x="1886" y="1249"/>
                  </a:lnTo>
                  <a:lnTo>
                    <a:pt x="1923" y="1224"/>
                  </a:lnTo>
                  <a:lnTo>
                    <a:pt x="1999" y="1172"/>
                  </a:lnTo>
                  <a:lnTo>
                    <a:pt x="2074" y="1117"/>
                  </a:lnTo>
                  <a:lnTo>
                    <a:pt x="2150" y="1062"/>
                  </a:lnTo>
                  <a:lnTo>
                    <a:pt x="2224" y="1007"/>
                  </a:lnTo>
                  <a:lnTo>
                    <a:pt x="2522" y="778"/>
                  </a:lnTo>
                  <a:lnTo>
                    <a:pt x="2560" y="749"/>
                  </a:lnTo>
                  <a:lnTo>
                    <a:pt x="2597" y="721"/>
                  </a:lnTo>
                  <a:lnTo>
                    <a:pt x="2636" y="692"/>
                  </a:lnTo>
                  <a:lnTo>
                    <a:pt x="2673" y="664"/>
                  </a:lnTo>
                  <a:lnTo>
                    <a:pt x="2712" y="636"/>
                  </a:lnTo>
                  <a:lnTo>
                    <a:pt x="2751" y="609"/>
                  </a:lnTo>
                  <a:lnTo>
                    <a:pt x="2789" y="582"/>
                  </a:lnTo>
                  <a:lnTo>
                    <a:pt x="2829" y="555"/>
                  </a:lnTo>
                  <a:lnTo>
                    <a:pt x="2849" y="542"/>
                  </a:lnTo>
                  <a:lnTo>
                    <a:pt x="2868" y="528"/>
                  </a:lnTo>
                  <a:lnTo>
                    <a:pt x="2888" y="516"/>
                  </a:lnTo>
                  <a:lnTo>
                    <a:pt x="2908" y="503"/>
                  </a:lnTo>
                  <a:lnTo>
                    <a:pt x="2929" y="491"/>
                  </a:lnTo>
                  <a:lnTo>
                    <a:pt x="2950" y="479"/>
                  </a:lnTo>
                  <a:lnTo>
                    <a:pt x="2970" y="467"/>
                  </a:lnTo>
                  <a:lnTo>
                    <a:pt x="2991" y="455"/>
                  </a:lnTo>
                  <a:lnTo>
                    <a:pt x="3011" y="444"/>
                  </a:lnTo>
                  <a:lnTo>
                    <a:pt x="3033" y="433"/>
                  </a:lnTo>
                  <a:lnTo>
                    <a:pt x="3054" y="423"/>
                  </a:lnTo>
                  <a:lnTo>
                    <a:pt x="3076" y="413"/>
                  </a:lnTo>
                  <a:lnTo>
                    <a:pt x="3098" y="403"/>
                  </a:lnTo>
                  <a:lnTo>
                    <a:pt x="3120" y="394"/>
                  </a:lnTo>
                  <a:lnTo>
                    <a:pt x="3142" y="384"/>
                  </a:lnTo>
                  <a:lnTo>
                    <a:pt x="3165" y="376"/>
                  </a:lnTo>
                  <a:lnTo>
                    <a:pt x="3211" y="361"/>
                  </a:lnTo>
                  <a:lnTo>
                    <a:pt x="3257" y="349"/>
                  </a:lnTo>
                  <a:lnTo>
                    <a:pt x="3303" y="337"/>
                  </a:lnTo>
                  <a:lnTo>
                    <a:pt x="3350" y="329"/>
                  </a:lnTo>
                  <a:lnTo>
                    <a:pt x="3396" y="321"/>
                  </a:lnTo>
                  <a:lnTo>
                    <a:pt x="3443" y="315"/>
                  </a:lnTo>
                  <a:lnTo>
                    <a:pt x="3490" y="311"/>
                  </a:lnTo>
                  <a:lnTo>
                    <a:pt x="3538" y="309"/>
                  </a:lnTo>
                  <a:lnTo>
                    <a:pt x="3585" y="308"/>
                  </a:lnTo>
                  <a:lnTo>
                    <a:pt x="3632" y="309"/>
                  </a:lnTo>
                  <a:lnTo>
                    <a:pt x="3656" y="310"/>
                  </a:lnTo>
                  <a:lnTo>
                    <a:pt x="3680" y="312"/>
                  </a:lnTo>
                  <a:lnTo>
                    <a:pt x="3703" y="315"/>
                  </a:lnTo>
                  <a:lnTo>
                    <a:pt x="3727" y="318"/>
                  </a:lnTo>
                  <a:lnTo>
                    <a:pt x="3750" y="322"/>
                  </a:lnTo>
                  <a:lnTo>
                    <a:pt x="3774" y="326"/>
                  </a:lnTo>
                  <a:lnTo>
                    <a:pt x="3797" y="330"/>
                  </a:lnTo>
                  <a:lnTo>
                    <a:pt x="3820" y="335"/>
                  </a:lnTo>
                  <a:lnTo>
                    <a:pt x="3843" y="342"/>
                  </a:lnTo>
                  <a:lnTo>
                    <a:pt x="3866" y="348"/>
                  </a:lnTo>
                  <a:lnTo>
                    <a:pt x="3889" y="354"/>
                  </a:lnTo>
                  <a:lnTo>
                    <a:pt x="3912" y="362"/>
                  </a:lnTo>
                  <a:lnTo>
                    <a:pt x="3934" y="370"/>
                  </a:lnTo>
                  <a:lnTo>
                    <a:pt x="3956" y="379"/>
                  </a:lnTo>
                  <a:lnTo>
                    <a:pt x="3978" y="387"/>
                  </a:lnTo>
                  <a:lnTo>
                    <a:pt x="4000" y="398"/>
                  </a:lnTo>
                  <a:lnTo>
                    <a:pt x="4020" y="408"/>
                  </a:lnTo>
                  <a:lnTo>
                    <a:pt x="4041" y="419"/>
                  </a:lnTo>
                  <a:lnTo>
                    <a:pt x="4062" y="431"/>
                  </a:lnTo>
                  <a:lnTo>
                    <a:pt x="4082" y="444"/>
                  </a:lnTo>
                  <a:lnTo>
                    <a:pt x="4102" y="456"/>
                  </a:lnTo>
                  <a:lnTo>
                    <a:pt x="4122" y="471"/>
                  </a:lnTo>
                  <a:lnTo>
                    <a:pt x="4140" y="486"/>
                  </a:lnTo>
                  <a:lnTo>
                    <a:pt x="4158" y="500"/>
                  </a:lnTo>
                  <a:lnTo>
                    <a:pt x="4176" y="517"/>
                  </a:lnTo>
                  <a:lnTo>
                    <a:pt x="4193" y="534"/>
                  </a:lnTo>
                  <a:lnTo>
                    <a:pt x="4208" y="551"/>
                  </a:lnTo>
                  <a:lnTo>
                    <a:pt x="4224" y="569"/>
                  </a:lnTo>
                  <a:lnTo>
                    <a:pt x="4224" y="570"/>
                  </a:lnTo>
                  <a:lnTo>
                    <a:pt x="4224" y="570"/>
                  </a:lnTo>
                  <a:lnTo>
                    <a:pt x="4226" y="573"/>
                  </a:lnTo>
                  <a:lnTo>
                    <a:pt x="4226" y="577"/>
                  </a:lnTo>
                  <a:lnTo>
                    <a:pt x="4225" y="579"/>
                  </a:lnTo>
                  <a:lnTo>
                    <a:pt x="4223" y="582"/>
                  </a:lnTo>
                  <a:lnTo>
                    <a:pt x="4220" y="583"/>
                  </a:lnTo>
                  <a:lnTo>
                    <a:pt x="4217" y="583"/>
                  </a:lnTo>
                  <a:lnTo>
                    <a:pt x="4213" y="582"/>
                  </a:lnTo>
                  <a:lnTo>
                    <a:pt x="4211" y="580"/>
                  </a:lnTo>
                  <a:lnTo>
                    <a:pt x="4197" y="562"/>
                  </a:lnTo>
                  <a:lnTo>
                    <a:pt x="4181" y="544"/>
                  </a:lnTo>
                  <a:lnTo>
                    <a:pt x="4165" y="528"/>
                  </a:lnTo>
                  <a:lnTo>
                    <a:pt x="4148" y="512"/>
                  </a:lnTo>
                  <a:lnTo>
                    <a:pt x="4130" y="497"/>
                  </a:lnTo>
                  <a:lnTo>
                    <a:pt x="4112" y="484"/>
                  </a:lnTo>
                  <a:lnTo>
                    <a:pt x="4093" y="470"/>
                  </a:lnTo>
                  <a:lnTo>
                    <a:pt x="4074" y="456"/>
                  </a:lnTo>
                  <a:lnTo>
                    <a:pt x="4054" y="445"/>
                  </a:lnTo>
                  <a:lnTo>
                    <a:pt x="4034" y="433"/>
                  </a:lnTo>
                  <a:lnTo>
                    <a:pt x="4013" y="422"/>
                  </a:lnTo>
                  <a:lnTo>
                    <a:pt x="3992" y="412"/>
                  </a:lnTo>
                  <a:lnTo>
                    <a:pt x="3971" y="402"/>
                  </a:lnTo>
                  <a:lnTo>
                    <a:pt x="3949" y="394"/>
                  </a:lnTo>
                  <a:lnTo>
                    <a:pt x="3929" y="385"/>
                  </a:lnTo>
                  <a:lnTo>
                    <a:pt x="3906" y="378"/>
                  </a:lnTo>
                  <a:lnTo>
                    <a:pt x="3884" y="371"/>
                  </a:lnTo>
                  <a:lnTo>
                    <a:pt x="3862" y="365"/>
                  </a:lnTo>
                  <a:lnTo>
                    <a:pt x="3839" y="358"/>
                  </a:lnTo>
                  <a:lnTo>
                    <a:pt x="3816" y="353"/>
                  </a:lnTo>
                  <a:lnTo>
                    <a:pt x="3794" y="349"/>
                  </a:lnTo>
                  <a:lnTo>
                    <a:pt x="3771" y="345"/>
                  </a:lnTo>
                  <a:lnTo>
                    <a:pt x="3748" y="340"/>
                  </a:lnTo>
                  <a:lnTo>
                    <a:pt x="3725" y="338"/>
                  </a:lnTo>
                  <a:lnTo>
                    <a:pt x="3678" y="333"/>
                  </a:lnTo>
                  <a:lnTo>
                    <a:pt x="3632" y="331"/>
                  </a:lnTo>
                  <a:lnTo>
                    <a:pt x="3585" y="331"/>
                  </a:lnTo>
                  <a:lnTo>
                    <a:pt x="3539" y="332"/>
                  </a:lnTo>
                  <a:lnTo>
                    <a:pt x="3492" y="336"/>
                  </a:lnTo>
                  <a:lnTo>
                    <a:pt x="3447" y="342"/>
                  </a:lnTo>
                  <a:lnTo>
                    <a:pt x="3401" y="349"/>
                  </a:lnTo>
                  <a:lnTo>
                    <a:pt x="3355" y="358"/>
                  </a:lnTo>
                  <a:lnTo>
                    <a:pt x="3310" y="370"/>
                  </a:lnTo>
                  <a:lnTo>
                    <a:pt x="3265" y="381"/>
                  </a:lnTo>
                  <a:lnTo>
                    <a:pt x="3221" y="396"/>
                  </a:lnTo>
                  <a:lnTo>
                    <a:pt x="3177" y="412"/>
                  </a:lnTo>
                  <a:lnTo>
                    <a:pt x="3136" y="429"/>
                  </a:lnTo>
                  <a:lnTo>
                    <a:pt x="3094" y="449"/>
                  </a:lnTo>
                  <a:lnTo>
                    <a:pt x="3053" y="471"/>
                  </a:lnTo>
                  <a:lnTo>
                    <a:pt x="3014" y="494"/>
                  </a:lnTo>
                  <a:lnTo>
                    <a:pt x="2974" y="519"/>
                  </a:lnTo>
                  <a:lnTo>
                    <a:pt x="2935" y="545"/>
                  </a:lnTo>
                  <a:lnTo>
                    <a:pt x="2898" y="572"/>
                  </a:lnTo>
                  <a:lnTo>
                    <a:pt x="2860" y="599"/>
                  </a:lnTo>
                  <a:lnTo>
                    <a:pt x="2828" y="625"/>
                  </a:lnTo>
                  <a:lnTo>
                    <a:pt x="2795" y="651"/>
                  </a:lnTo>
                  <a:lnTo>
                    <a:pt x="2764" y="677"/>
                  </a:lnTo>
                  <a:lnTo>
                    <a:pt x="2733" y="704"/>
                  </a:lnTo>
                  <a:lnTo>
                    <a:pt x="2671" y="758"/>
                  </a:lnTo>
                  <a:lnTo>
                    <a:pt x="2610" y="814"/>
                  </a:lnTo>
                  <a:lnTo>
                    <a:pt x="2549" y="870"/>
                  </a:lnTo>
                  <a:lnTo>
                    <a:pt x="2489" y="926"/>
                  </a:lnTo>
                  <a:lnTo>
                    <a:pt x="2428" y="984"/>
                  </a:lnTo>
                  <a:lnTo>
                    <a:pt x="2368" y="1040"/>
                  </a:lnTo>
                  <a:lnTo>
                    <a:pt x="2359" y="1052"/>
                  </a:lnTo>
                  <a:lnTo>
                    <a:pt x="2352" y="1064"/>
                  </a:lnTo>
                  <a:lnTo>
                    <a:pt x="2345" y="1077"/>
                  </a:lnTo>
                  <a:lnTo>
                    <a:pt x="2337" y="1089"/>
                  </a:lnTo>
                  <a:lnTo>
                    <a:pt x="2326" y="1115"/>
                  </a:lnTo>
                  <a:lnTo>
                    <a:pt x="2315" y="1140"/>
                  </a:lnTo>
                  <a:lnTo>
                    <a:pt x="2306" y="1167"/>
                  </a:lnTo>
                  <a:lnTo>
                    <a:pt x="2299" y="1192"/>
                  </a:lnTo>
                  <a:lnTo>
                    <a:pt x="2294" y="1217"/>
                  </a:lnTo>
                  <a:lnTo>
                    <a:pt x="2288" y="1240"/>
                  </a:lnTo>
                  <a:lnTo>
                    <a:pt x="2282" y="1282"/>
                  </a:lnTo>
                  <a:lnTo>
                    <a:pt x="2278" y="1316"/>
                  </a:lnTo>
                  <a:lnTo>
                    <a:pt x="2277" y="1338"/>
                  </a:lnTo>
                  <a:lnTo>
                    <a:pt x="2277" y="1345"/>
                  </a:lnTo>
                  <a:lnTo>
                    <a:pt x="2271" y="1345"/>
                  </a:lnTo>
                  <a:lnTo>
                    <a:pt x="2253" y="1343"/>
                  </a:lnTo>
                  <a:lnTo>
                    <a:pt x="2225" y="1342"/>
                  </a:lnTo>
                  <a:lnTo>
                    <a:pt x="2188" y="1342"/>
                  </a:lnTo>
                  <a:lnTo>
                    <a:pt x="2166" y="1343"/>
                  </a:lnTo>
                  <a:lnTo>
                    <a:pt x="2142" y="1344"/>
                  </a:lnTo>
                  <a:lnTo>
                    <a:pt x="2117" y="1346"/>
                  </a:lnTo>
                  <a:lnTo>
                    <a:pt x="2090" y="1349"/>
                  </a:lnTo>
                  <a:lnTo>
                    <a:pt x="2062" y="1353"/>
                  </a:lnTo>
                  <a:lnTo>
                    <a:pt x="2033" y="1359"/>
                  </a:lnTo>
                  <a:lnTo>
                    <a:pt x="2001" y="1365"/>
                  </a:lnTo>
                  <a:lnTo>
                    <a:pt x="1969" y="1372"/>
                  </a:lnTo>
                  <a:lnTo>
                    <a:pt x="1935" y="1396"/>
                  </a:lnTo>
                  <a:lnTo>
                    <a:pt x="1900" y="1420"/>
                  </a:lnTo>
                  <a:lnTo>
                    <a:pt x="1865" y="1443"/>
                  </a:lnTo>
                  <a:lnTo>
                    <a:pt x="1828" y="1465"/>
                  </a:lnTo>
                  <a:lnTo>
                    <a:pt x="1793" y="1487"/>
                  </a:lnTo>
                  <a:lnTo>
                    <a:pt x="1755" y="1508"/>
                  </a:lnTo>
                  <a:lnTo>
                    <a:pt x="1718" y="1529"/>
                  </a:lnTo>
                  <a:lnTo>
                    <a:pt x="1680" y="1548"/>
                  </a:lnTo>
                  <a:lnTo>
                    <a:pt x="1635" y="1569"/>
                  </a:lnTo>
                  <a:lnTo>
                    <a:pt x="1590" y="1588"/>
                  </a:lnTo>
                  <a:lnTo>
                    <a:pt x="1544" y="1607"/>
                  </a:lnTo>
                  <a:lnTo>
                    <a:pt x="1498" y="1624"/>
                  </a:lnTo>
                  <a:lnTo>
                    <a:pt x="1451" y="1639"/>
                  </a:lnTo>
                  <a:lnTo>
                    <a:pt x="1405" y="1653"/>
                  </a:lnTo>
                  <a:lnTo>
                    <a:pt x="1357" y="1665"/>
                  </a:lnTo>
                  <a:lnTo>
                    <a:pt x="1309" y="1675"/>
                  </a:lnTo>
                  <a:lnTo>
                    <a:pt x="1261" y="1685"/>
                  </a:lnTo>
                  <a:lnTo>
                    <a:pt x="1212" y="1692"/>
                  </a:lnTo>
                  <a:lnTo>
                    <a:pt x="1164" y="1697"/>
                  </a:lnTo>
                  <a:lnTo>
                    <a:pt x="1114" y="1700"/>
                  </a:lnTo>
                  <a:lnTo>
                    <a:pt x="1065" y="1702"/>
                  </a:lnTo>
                  <a:lnTo>
                    <a:pt x="1016" y="1702"/>
                  </a:lnTo>
                  <a:lnTo>
                    <a:pt x="967" y="1701"/>
                  </a:lnTo>
                  <a:lnTo>
                    <a:pt x="918" y="1697"/>
                  </a:lnTo>
                  <a:lnTo>
                    <a:pt x="869" y="1692"/>
                  </a:lnTo>
                  <a:lnTo>
                    <a:pt x="821" y="1685"/>
                  </a:lnTo>
                  <a:lnTo>
                    <a:pt x="773" y="1676"/>
                  </a:lnTo>
                  <a:lnTo>
                    <a:pt x="726" y="1665"/>
                  </a:lnTo>
                  <a:lnTo>
                    <a:pt x="679" y="1652"/>
                  </a:lnTo>
                  <a:lnTo>
                    <a:pt x="632" y="1639"/>
                  </a:lnTo>
                  <a:lnTo>
                    <a:pt x="586" y="1622"/>
                  </a:lnTo>
                  <a:lnTo>
                    <a:pt x="542" y="1604"/>
                  </a:lnTo>
                  <a:lnTo>
                    <a:pt x="498" y="1584"/>
                  </a:lnTo>
                  <a:lnTo>
                    <a:pt x="454" y="1562"/>
                  </a:lnTo>
                  <a:lnTo>
                    <a:pt x="433" y="1552"/>
                  </a:lnTo>
                  <a:lnTo>
                    <a:pt x="412" y="1539"/>
                  </a:lnTo>
                  <a:lnTo>
                    <a:pt x="391" y="1527"/>
                  </a:lnTo>
                  <a:lnTo>
                    <a:pt x="370" y="1514"/>
                  </a:lnTo>
                  <a:lnTo>
                    <a:pt x="351" y="1501"/>
                  </a:lnTo>
                  <a:lnTo>
                    <a:pt x="331" y="1487"/>
                  </a:lnTo>
                  <a:lnTo>
                    <a:pt x="312" y="1474"/>
                  </a:lnTo>
                  <a:lnTo>
                    <a:pt x="292" y="1459"/>
                  </a:lnTo>
                  <a:lnTo>
                    <a:pt x="273" y="1443"/>
                  </a:lnTo>
                  <a:lnTo>
                    <a:pt x="256" y="1428"/>
                  </a:lnTo>
                  <a:lnTo>
                    <a:pt x="238" y="1412"/>
                  </a:lnTo>
                  <a:lnTo>
                    <a:pt x="220" y="1395"/>
                  </a:lnTo>
                  <a:lnTo>
                    <a:pt x="204" y="1377"/>
                  </a:lnTo>
                  <a:lnTo>
                    <a:pt x="187" y="1360"/>
                  </a:lnTo>
                  <a:lnTo>
                    <a:pt x="171" y="1342"/>
                  </a:lnTo>
                  <a:lnTo>
                    <a:pt x="157" y="1323"/>
                  </a:lnTo>
                  <a:lnTo>
                    <a:pt x="142" y="1304"/>
                  </a:lnTo>
                  <a:lnTo>
                    <a:pt x="127" y="1285"/>
                  </a:lnTo>
                  <a:lnTo>
                    <a:pt x="115" y="1265"/>
                  </a:lnTo>
                  <a:lnTo>
                    <a:pt x="102" y="1244"/>
                  </a:lnTo>
                  <a:lnTo>
                    <a:pt x="91" y="1223"/>
                  </a:lnTo>
                  <a:lnTo>
                    <a:pt x="80" y="1201"/>
                  </a:lnTo>
                  <a:lnTo>
                    <a:pt x="70" y="1179"/>
                  </a:lnTo>
                  <a:lnTo>
                    <a:pt x="61" y="1157"/>
                  </a:lnTo>
                  <a:lnTo>
                    <a:pt x="52" y="1135"/>
                  </a:lnTo>
                  <a:lnTo>
                    <a:pt x="45" y="1112"/>
                  </a:lnTo>
                  <a:lnTo>
                    <a:pt x="38" y="1089"/>
                  </a:lnTo>
                  <a:lnTo>
                    <a:pt x="31" y="1066"/>
                  </a:lnTo>
                  <a:lnTo>
                    <a:pt x="25" y="1043"/>
                  </a:lnTo>
                  <a:lnTo>
                    <a:pt x="20" y="1020"/>
                  </a:lnTo>
                  <a:lnTo>
                    <a:pt x="16" y="997"/>
                  </a:lnTo>
                  <a:lnTo>
                    <a:pt x="12" y="973"/>
                  </a:lnTo>
                  <a:lnTo>
                    <a:pt x="8" y="950"/>
                  </a:lnTo>
                  <a:lnTo>
                    <a:pt x="5" y="926"/>
                  </a:lnTo>
                  <a:lnTo>
                    <a:pt x="3" y="902"/>
                  </a:lnTo>
                  <a:lnTo>
                    <a:pt x="1" y="879"/>
                  </a:lnTo>
                  <a:lnTo>
                    <a:pt x="0" y="855"/>
                  </a:lnTo>
                  <a:lnTo>
                    <a:pt x="0" y="831"/>
                  </a:lnTo>
                  <a:lnTo>
                    <a:pt x="0" y="807"/>
                  </a:lnTo>
                  <a:lnTo>
                    <a:pt x="0" y="784"/>
                  </a:lnTo>
                  <a:lnTo>
                    <a:pt x="2" y="760"/>
                  </a:lnTo>
                  <a:lnTo>
                    <a:pt x="4" y="736"/>
                  </a:lnTo>
                  <a:lnTo>
                    <a:pt x="6" y="713"/>
                  </a:lnTo>
                  <a:lnTo>
                    <a:pt x="11" y="689"/>
                  </a:lnTo>
                  <a:close/>
                  <a:moveTo>
                    <a:pt x="2569" y="1099"/>
                  </a:moveTo>
                  <a:lnTo>
                    <a:pt x="2589" y="1060"/>
                  </a:lnTo>
                  <a:lnTo>
                    <a:pt x="2610" y="1022"/>
                  </a:lnTo>
                  <a:lnTo>
                    <a:pt x="2632" y="986"/>
                  </a:lnTo>
                  <a:lnTo>
                    <a:pt x="2655" y="950"/>
                  </a:lnTo>
                  <a:lnTo>
                    <a:pt x="2679" y="914"/>
                  </a:lnTo>
                  <a:lnTo>
                    <a:pt x="2703" y="879"/>
                  </a:lnTo>
                  <a:lnTo>
                    <a:pt x="2729" y="846"/>
                  </a:lnTo>
                  <a:lnTo>
                    <a:pt x="2756" y="813"/>
                  </a:lnTo>
                  <a:lnTo>
                    <a:pt x="2784" y="780"/>
                  </a:lnTo>
                  <a:lnTo>
                    <a:pt x="2812" y="748"/>
                  </a:lnTo>
                  <a:lnTo>
                    <a:pt x="2842" y="717"/>
                  </a:lnTo>
                  <a:lnTo>
                    <a:pt x="2873" y="687"/>
                  </a:lnTo>
                  <a:lnTo>
                    <a:pt x="2904" y="659"/>
                  </a:lnTo>
                  <a:lnTo>
                    <a:pt x="2937" y="631"/>
                  </a:lnTo>
                  <a:lnTo>
                    <a:pt x="2971" y="605"/>
                  </a:lnTo>
                  <a:lnTo>
                    <a:pt x="3005" y="580"/>
                  </a:lnTo>
                  <a:lnTo>
                    <a:pt x="3041" y="556"/>
                  </a:lnTo>
                  <a:lnTo>
                    <a:pt x="3077" y="533"/>
                  </a:lnTo>
                  <a:lnTo>
                    <a:pt x="3096" y="522"/>
                  </a:lnTo>
                  <a:lnTo>
                    <a:pt x="3115" y="513"/>
                  </a:lnTo>
                  <a:lnTo>
                    <a:pt x="3135" y="503"/>
                  </a:lnTo>
                  <a:lnTo>
                    <a:pt x="3154" y="494"/>
                  </a:lnTo>
                  <a:lnTo>
                    <a:pt x="3174" y="487"/>
                  </a:lnTo>
                  <a:lnTo>
                    <a:pt x="3194" y="478"/>
                  </a:lnTo>
                  <a:lnTo>
                    <a:pt x="3214" y="472"/>
                  </a:lnTo>
                  <a:lnTo>
                    <a:pt x="3235" y="466"/>
                  </a:lnTo>
                  <a:lnTo>
                    <a:pt x="3256" y="461"/>
                  </a:lnTo>
                  <a:lnTo>
                    <a:pt x="3278" y="457"/>
                  </a:lnTo>
                  <a:lnTo>
                    <a:pt x="3298" y="454"/>
                  </a:lnTo>
                  <a:lnTo>
                    <a:pt x="3320" y="453"/>
                  </a:lnTo>
                  <a:lnTo>
                    <a:pt x="3320" y="453"/>
                  </a:lnTo>
                  <a:lnTo>
                    <a:pt x="3323" y="454"/>
                  </a:lnTo>
                  <a:lnTo>
                    <a:pt x="3327" y="455"/>
                  </a:lnTo>
                  <a:lnTo>
                    <a:pt x="3329" y="458"/>
                  </a:lnTo>
                  <a:lnTo>
                    <a:pt x="3329" y="462"/>
                  </a:lnTo>
                  <a:lnTo>
                    <a:pt x="3329" y="465"/>
                  </a:lnTo>
                  <a:lnTo>
                    <a:pt x="3327" y="467"/>
                  </a:lnTo>
                  <a:lnTo>
                    <a:pt x="3324" y="469"/>
                  </a:lnTo>
                  <a:lnTo>
                    <a:pt x="3321" y="470"/>
                  </a:lnTo>
                  <a:lnTo>
                    <a:pt x="3300" y="471"/>
                  </a:lnTo>
                  <a:lnTo>
                    <a:pt x="3281" y="474"/>
                  </a:lnTo>
                  <a:lnTo>
                    <a:pt x="3260" y="478"/>
                  </a:lnTo>
                  <a:lnTo>
                    <a:pt x="3240" y="484"/>
                  </a:lnTo>
                  <a:lnTo>
                    <a:pt x="3220" y="490"/>
                  </a:lnTo>
                  <a:lnTo>
                    <a:pt x="3201" y="497"/>
                  </a:lnTo>
                  <a:lnTo>
                    <a:pt x="3182" y="505"/>
                  </a:lnTo>
                  <a:lnTo>
                    <a:pt x="3163" y="514"/>
                  </a:lnTo>
                  <a:lnTo>
                    <a:pt x="3144" y="523"/>
                  </a:lnTo>
                  <a:lnTo>
                    <a:pt x="3125" y="533"/>
                  </a:lnTo>
                  <a:lnTo>
                    <a:pt x="3107" y="543"/>
                  </a:lnTo>
                  <a:lnTo>
                    <a:pt x="3090" y="554"/>
                  </a:lnTo>
                  <a:lnTo>
                    <a:pt x="3054" y="577"/>
                  </a:lnTo>
                  <a:lnTo>
                    <a:pt x="3020" y="601"/>
                  </a:lnTo>
                  <a:lnTo>
                    <a:pt x="2986" y="626"/>
                  </a:lnTo>
                  <a:lnTo>
                    <a:pt x="2955" y="652"/>
                  </a:lnTo>
                  <a:lnTo>
                    <a:pt x="2923" y="680"/>
                  </a:lnTo>
                  <a:lnTo>
                    <a:pt x="2892" y="708"/>
                  </a:lnTo>
                  <a:lnTo>
                    <a:pt x="2863" y="738"/>
                  </a:lnTo>
                  <a:lnTo>
                    <a:pt x="2835" y="769"/>
                  </a:lnTo>
                  <a:lnTo>
                    <a:pt x="2807" y="800"/>
                  </a:lnTo>
                  <a:lnTo>
                    <a:pt x="2781" y="832"/>
                  </a:lnTo>
                  <a:lnTo>
                    <a:pt x="2755" y="866"/>
                  </a:lnTo>
                  <a:lnTo>
                    <a:pt x="2730" y="899"/>
                  </a:lnTo>
                  <a:lnTo>
                    <a:pt x="2706" y="934"/>
                  </a:lnTo>
                  <a:lnTo>
                    <a:pt x="2683" y="968"/>
                  </a:lnTo>
                  <a:lnTo>
                    <a:pt x="2661" y="1004"/>
                  </a:lnTo>
                  <a:lnTo>
                    <a:pt x="2640" y="1040"/>
                  </a:lnTo>
                  <a:lnTo>
                    <a:pt x="2620" y="1077"/>
                  </a:lnTo>
                  <a:lnTo>
                    <a:pt x="2601" y="1114"/>
                  </a:lnTo>
                  <a:lnTo>
                    <a:pt x="2584" y="1152"/>
                  </a:lnTo>
                  <a:lnTo>
                    <a:pt x="2567" y="1191"/>
                  </a:lnTo>
                  <a:lnTo>
                    <a:pt x="2551" y="1229"/>
                  </a:lnTo>
                  <a:lnTo>
                    <a:pt x="2538" y="1269"/>
                  </a:lnTo>
                  <a:lnTo>
                    <a:pt x="2525" y="1308"/>
                  </a:lnTo>
                  <a:lnTo>
                    <a:pt x="2514" y="1348"/>
                  </a:lnTo>
                  <a:lnTo>
                    <a:pt x="2505" y="1388"/>
                  </a:lnTo>
                  <a:lnTo>
                    <a:pt x="2498" y="1429"/>
                  </a:lnTo>
                  <a:lnTo>
                    <a:pt x="2496" y="1450"/>
                  </a:lnTo>
                  <a:lnTo>
                    <a:pt x="2494" y="1469"/>
                  </a:lnTo>
                  <a:lnTo>
                    <a:pt x="2493" y="1490"/>
                  </a:lnTo>
                  <a:lnTo>
                    <a:pt x="2493" y="1511"/>
                  </a:lnTo>
                  <a:lnTo>
                    <a:pt x="2493" y="1531"/>
                  </a:lnTo>
                  <a:lnTo>
                    <a:pt x="2494" y="1552"/>
                  </a:lnTo>
                  <a:lnTo>
                    <a:pt x="2496" y="1572"/>
                  </a:lnTo>
                  <a:lnTo>
                    <a:pt x="2500" y="1593"/>
                  </a:lnTo>
                  <a:lnTo>
                    <a:pt x="2504" y="1612"/>
                  </a:lnTo>
                  <a:lnTo>
                    <a:pt x="2510" y="1631"/>
                  </a:lnTo>
                  <a:lnTo>
                    <a:pt x="2517" y="1651"/>
                  </a:lnTo>
                  <a:lnTo>
                    <a:pt x="2525" y="1670"/>
                  </a:lnTo>
                  <a:lnTo>
                    <a:pt x="2535" y="1688"/>
                  </a:lnTo>
                  <a:lnTo>
                    <a:pt x="2545" y="1705"/>
                  </a:lnTo>
                  <a:lnTo>
                    <a:pt x="2557" y="1721"/>
                  </a:lnTo>
                  <a:lnTo>
                    <a:pt x="2570" y="1737"/>
                  </a:lnTo>
                  <a:lnTo>
                    <a:pt x="2584" y="1751"/>
                  </a:lnTo>
                  <a:lnTo>
                    <a:pt x="2599" y="1765"/>
                  </a:lnTo>
                  <a:lnTo>
                    <a:pt x="2615" y="1777"/>
                  </a:lnTo>
                  <a:lnTo>
                    <a:pt x="2633" y="1788"/>
                  </a:lnTo>
                  <a:lnTo>
                    <a:pt x="2650" y="1797"/>
                  </a:lnTo>
                  <a:lnTo>
                    <a:pt x="2668" y="1805"/>
                  </a:lnTo>
                  <a:lnTo>
                    <a:pt x="2688" y="1812"/>
                  </a:lnTo>
                  <a:lnTo>
                    <a:pt x="2707" y="1816"/>
                  </a:lnTo>
                  <a:lnTo>
                    <a:pt x="2727" y="1820"/>
                  </a:lnTo>
                  <a:lnTo>
                    <a:pt x="2746" y="1822"/>
                  </a:lnTo>
                  <a:lnTo>
                    <a:pt x="2766" y="1823"/>
                  </a:lnTo>
                  <a:lnTo>
                    <a:pt x="2786" y="1823"/>
                  </a:lnTo>
                  <a:lnTo>
                    <a:pt x="2806" y="1821"/>
                  </a:lnTo>
                  <a:lnTo>
                    <a:pt x="2826" y="1818"/>
                  </a:lnTo>
                  <a:lnTo>
                    <a:pt x="2844" y="1814"/>
                  </a:lnTo>
                  <a:lnTo>
                    <a:pt x="2863" y="1808"/>
                  </a:lnTo>
                  <a:lnTo>
                    <a:pt x="2881" y="1799"/>
                  </a:lnTo>
                  <a:lnTo>
                    <a:pt x="2898" y="1791"/>
                  </a:lnTo>
                  <a:lnTo>
                    <a:pt x="2914" y="1781"/>
                  </a:lnTo>
                  <a:lnTo>
                    <a:pt x="2930" y="1769"/>
                  </a:lnTo>
                  <a:lnTo>
                    <a:pt x="2944" y="1757"/>
                  </a:lnTo>
                  <a:lnTo>
                    <a:pt x="2957" y="1743"/>
                  </a:lnTo>
                  <a:lnTo>
                    <a:pt x="2969" y="1728"/>
                  </a:lnTo>
                  <a:lnTo>
                    <a:pt x="2979" y="1713"/>
                  </a:lnTo>
                  <a:lnTo>
                    <a:pt x="2983" y="1704"/>
                  </a:lnTo>
                  <a:lnTo>
                    <a:pt x="2987" y="1696"/>
                  </a:lnTo>
                  <a:lnTo>
                    <a:pt x="2992" y="1688"/>
                  </a:lnTo>
                  <a:lnTo>
                    <a:pt x="2996" y="1679"/>
                  </a:lnTo>
                  <a:lnTo>
                    <a:pt x="2998" y="1671"/>
                  </a:lnTo>
                  <a:lnTo>
                    <a:pt x="3000" y="1663"/>
                  </a:lnTo>
                  <a:lnTo>
                    <a:pt x="3002" y="1654"/>
                  </a:lnTo>
                  <a:lnTo>
                    <a:pt x="3004" y="1645"/>
                  </a:lnTo>
                  <a:lnTo>
                    <a:pt x="3006" y="1627"/>
                  </a:lnTo>
                  <a:lnTo>
                    <a:pt x="3006" y="1608"/>
                  </a:lnTo>
                  <a:lnTo>
                    <a:pt x="3005" y="1591"/>
                  </a:lnTo>
                  <a:lnTo>
                    <a:pt x="3002" y="1572"/>
                  </a:lnTo>
                  <a:lnTo>
                    <a:pt x="2999" y="1554"/>
                  </a:lnTo>
                  <a:lnTo>
                    <a:pt x="2994" y="1536"/>
                  </a:lnTo>
                  <a:lnTo>
                    <a:pt x="2987" y="1518"/>
                  </a:lnTo>
                  <a:lnTo>
                    <a:pt x="2980" y="1502"/>
                  </a:lnTo>
                  <a:lnTo>
                    <a:pt x="2971" y="1486"/>
                  </a:lnTo>
                  <a:lnTo>
                    <a:pt x="2961" y="1471"/>
                  </a:lnTo>
                  <a:lnTo>
                    <a:pt x="2951" y="1458"/>
                  </a:lnTo>
                  <a:lnTo>
                    <a:pt x="2939" y="1446"/>
                  </a:lnTo>
                  <a:lnTo>
                    <a:pt x="2927" y="1436"/>
                  </a:lnTo>
                  <a:lnTo>
                    <a:pt x="2913" y="1427"/>
                  </a:lnTo>
                  <a:lnTo>
                    <a:pt x="2901" y="1420"/>
                  </a:lnTo>
                  <a:lnTo>
                    <a:pt x="2887" y="1415"/>
                  </a:lnTo>
                  <a:lnTo>
                    <a:pt x="2873" y="1412"/>
                  </a:lnTo>
                  <a:lnTo>
                    <a:pt x="2859" y="1411"/>
                  </a:lnTo>
                  <a:lnTo>
                    <a:pt x="2844" y="1411"/>
                  </a:lnTo>
                  <a:lnTo>
                    <a:pt x="2831" y="1414"/>
                  </a:lnTo>
                  <a:lnTo>
                    <a:pt x="2825" y="1415"/>
                  </a:lnTo>
                  <a:lnTo>
                    <a:pt x="2818" y="1415"/>
                  </a:lnTo>
                  <a:lnTo>
                    <a:pt x="2812" y="1415"/>
                  </a:lnTo>
                  <a:lnTo>
                    <a:pt x="2806" y="1415"/>
                  </a:lnTo>
                  <a:lnTo>
                    <a:pt x="2800" y="1413"/>
                  </a:lnTo>
                  <a:lnTo>
                    <a:pt x="2794" y="1412"/>
                  </a:lnTo>
                  <a:lnTo>
                    <a:pt x="2788" y="1409"/>
                  </a:lnTo>
                  <a:lnTo>
                    <a:pt x="2783" y="1406"/>
                  </a:lnTo>
                  <a:lnTo>
                    <a:pt x="2779" y="1403"/>
                  </a:lnTo>
                  <a:lnTo>
                    <a:pt x="2774" y="1398"/>
                  </a:lnTo>
                  <a:lnTo>
                    <a:pt x="2769" y="1394"/>
                  </a:lnTo>
                  <a:lnTo>
                    <a:pt x="2766" y="1390"/>
                  </a:lnTo>
                  <a:lnTo>
                    <a:pt x="2763" y="1385"/>
                  </a:lnTo>
                  <a:lnTo>
                    <a:pt x="2760" y="1380"/>
                  </a:lnTo>
                  <a:lnTo>
                    <a:pt x="2758" y="1374"/>
                  </a:lnTo>
                  <a:lnTo>
                    <a:pt x="2756" y="1368"/>
                  </a:lnTo>
                  <a:lnTo>
                    <a:pt x="2755" y="1362"/>
                  </a:lnTo>
                  <a:lnTo>
                    <a:pt x="2754" y="1356"/>
                  </a:lnTo>
                  <a:lnTo>
                    <a:pt x="2755" y="1349"/>
                  </a:lnTo>
                  <a:lnTo>
                    <a:pt x="2755" y="1343"/>
                  </a:lnTo>
                  <a:lnTo>
                    <a:pt x="2757" y="1337"/>
                  </a:lnTo>
                  <a:lnTo>
                    <a:pt x="2758" y="1332"/>
                  </a:lnTo>
                  <a:lnTo>
                    <a:pt x="2761" y="1325"/>
                  </a:lnTo>
                  <a:lnTo>
                    <a:pt x="2763" y="1320"/>
                  </a:lnTo>
                  <a:lnTo>
                    <a:pt x="2767" y="1316"/>
                  </a:lnTo>
                  <a:lnTo>
                    <a:pt x="2770" y="1311"/>
                  </a:lnTo>
                  <a:lnTo>
                    <a:pt x="2776" y="1306"/>
                  </a:lnTo>
                  <a:lnTo>
                    <a:pt x="2780" y="1303"/>
                  </a:lnTo>
                  <a:lnTo>
                    <a:pt x="2785" y="1300"/>
                  </a:lnTo>
                  <a:lnTo>
                    <a:pt x="2790" y="1297"/>
                  </a:lnTo>
                  <a:lnTo>
                    <a:pt x="2795" y="1295"/>
                  </a:lnTo>
                  <a:lnTo>
                    <a:pt x="2802" y="1293"/>
                  </a:lnTo>
                  <a:lnTo>
                    <a:pt x="2808" y="1292"/>
                  </a:lnTo>
                  <a:lnTo>
                    <a:pt x="2814" y="1292"/>
                  </a:lnTo>
                  <a:lnTo>
                    <a:pt x="2819" y="1291"/>
                  </a:lnTo>
                  <a:lnTo>
                    <a:pt x="2833" y="1291"/>
                  </a:lnTo>
                  <a:lnTo>
                    <a:pt x="2847" y="1292"/>
                  </a:lnTo>
                  <a:lnTo>
                    <a:pt x="2861" y="1294"/>
                  </a:lnTo>
                  <a:lnTo>
                    <a:pt x="2875" y="1296"/>
                  </a:lnTo>
                  <a:lnTo>
                    <a:pt x="2889" y="1299"/>
                  </a:lnTo>
                  <a:lnTo>
                    <a:pt x="2903" y="1303"/>
                  </a:lnTo>
                  <a:lnTo>
                    <a:pt x="2915" y="1309"/>
                  </a:lnTo>
                  <a:lnTo>
                    <a:pt x="2929" y="1314"/>
                  </a:lnTo>
                  <a:lnTo>
                    <a:pt x="2942" y="1320"/>
                  </a:lnTo>
                  <a:lnTo>
                    <a:pt x="2953" y="1327"/>
                  </a:lnTo>
                  <a:lnTo>
                    <a:pt x="2964" y="1336"/>
                  </a:lnTo>
                  <a:lnTo>
                    <a:pt x="2975" y="1344"/>
                  </a:lnTo>
                  <a:lnTo>
                    <a:pt x="2985" y="1352"/>
                  </a:lnTo>
                  <a:lnTo>
                    <a:pt x="2995" y="1362"/>
                  </a:lnTo>
                  <a:lnTo>
                    <a:pt x="3004" y="1371"/>
                  </a:lnTo>
                  <a:lnTo>
                    <a:pt x="3011" y="1382"/>
                  </a:lnTo>
                  <a:lnTo>
                    <a:pt x="3027" y="1403"/>
                  </a:lnTo>
                  <a:lnTo>
                    <a:pt x="3040" y="1424"/>
                  </a:lnTo>
                  <a:lnTo>
                    <a:pt x="3050" y="1446"/>
                  </a:lnTo>
                  <a:lnTo>
                    <a:pt x="3059" y="1469"/>
                  </a:lnTo>
                  <a:lnTo>
                    <a:pt x="3066" y="1492"/>
                  </a:lnTo>
                  <a:lnTo>
                    <a:pt x="3072" y="1516"/>
                  </a:lnTo>
                  <a:lnTo>
                    <a:pt x="3075" y="1540"/>
                  </a:lnTo>
                  <a:lnTo>
                    <a:pt x="3077" y="1563"/>
                  </a:lnTo>
                  <a:lnTo>
                    <a:pt x="3078" y="1587"/>
                  </a:lnTo>
                  <a:lnTo>
                    <a:pt x="3077" y="1611"/>
                  </a:lnTo>
                  <a:lnTo>
                    <a:pt x="3074" y="1635"/>
                  </a:lnTo>
                  <a:lnTo>
                    <a:pt x="3069" y="1658"/>
                  </a:lnTo>
                  <a:lnTo>
                    <a:pt x="3066" y="1671"/>
                  </a:lnTo>
                  <a:lnTo>
                    <a:pt x="3062" y="1682"/>
                  </a:lnTo>
                  <a:lnTo>
                    <a:pt x="3057" y="1694"/>
                  </a:lnTo>
                  <a:lnTo>
                    <a:pt x="3052" y="1705"/>
                  </a:lnTo>
                  <a:lnTo>
                    <a:pt x="3047" y="1716"/>
                  </a:lnTo>
                  <a:lnTo>
                    <a:pt x="3041" y="1726"/>
                  </a:lnTo>
                  <a:lnTo>
                    <a:pt x="3034" y="1736"/>
                  </a:lnTo>
                  <a:lnTo>
                    <a:pt x="3027" y="1745"/>
                  </a:lnTo>
                  <a:lnTo>
                    <a:pt x="3012" y="1764"/>
                  </a:lnTo>
                  <a:lnTo>
                    <a:pt x="2996" y="1781"/>
                  </a:lnTo>
                  <a:lnTo>
                    <a:pt x="2978" y="1796"/>
                  </a:lnTo>
                  <a:lnTo>
                    <a:pt x="2959" y="1810"/>
                  </a:lnTo>
                  <a:lnTo>
                    <a:pt x="2940" y="1822"/>
                  </a:lnTo>
                  <a:lnTo>
                    <a:pt x="2920" y="1833"/>
                  </a:lnTo>
                  <a:lnTo>
                    <a:pt x="2898" y="1842"/>
                  </a:lnTo>
                  <a:lnTo>
                    <a:pt x="2877" y="1848"/>
                  </a:lnTo>
                  <a:lnTo>
                    <a:pt x="2854" y="1855"/>
                  </a:lnTo>
                  <a:lnTo>
                    <a:pt x="2832" y="1858"/>
                  </a:lnTo>
                  <a:lnTo>
                    <a:pt x="2809" y="1860"/>
                  </a:lnTo>
                  <a:lnTo>
                    <a:pt x="2787" y="1861"/>
                  </a:lnTo>
                  <a:lnTo>
                    <a:pt x="2764" y="1860"/>
                  </a:lnTo>
                  <a:lnTo>
                    <a:pt x="2742" y="1858"/>
                  </a:lnTo>
                  <a:lnTo>
                    <a:pt x="2720" y="1854"/>
                  </a:lnTo>
                  <a:lnTo>
                    <a:pt x="2698" y="1847"/>
                  </a:lnTo>
                  <a:lnTo>
                    <a:pt x="2678" y="1840"/>
                  </a:lnTo>
                  <a:lnTo>
                    <a:pt x="2658" y="1832"/>
                  </a:lnTo>
                  <a:lnTo>
                    <a:pt x="2638" y="1822"/>
                  </a:lnTo>
                  <a:lnTo>
                    <a:pt x="2618" y="1811"/>
                  </a:lnTo>
                  <a:lnTo>
                    <a:pt x="2600" y="1798"/>
                  </a:lnTo>
                  <a:lnTo>
                    <a:pt x="2583" y="1785"/>
                  </a:lnTo>
                  <a:lnTo>
                    <a:pt x="2567" y="1769"/>
                  </a:lnTo>
                  <a:lnTo>
                    <a:pt x="2551" y="1753"/>
                  </a:lnTo>
                  <a:lnTo>
                    <a:pt x="2538" y="1737"/>
                  </a:lnTo>
                  <a:lnTo>
                    <a:pt x="2524" y="1719"/>
                  </a:lnTo>
                  <a:lnTo>
                    <a:pt x="2513" y="1700"/>
                  </a:lnTo>
                  <a:lnTo>
                    <a:pt x="2502" y="1680"/>
                  </a:lnTo>
                  <a:lnTo>
                    <a:pt x="2493" y="1660"/>
                  </a:lnTo>
                  <a:lnTo>
                    <a:pt x="2485" y="1641"/>
                  </a:lnTo>
                  <a:lnTo>
                    <a:pt x="2478" y="1620"/>
                  </a:lnTo>
                  <a:lnTo>
                    <a:pt x="2472" y="1598"/>
                  </a:lnTo>
                  <a:lnTo>
                    <a:pt x="2468" y="1577"/>
                  </a:lnTo>
                  <a:lnTo>
                    <a:pt x="2464" y="1555"/>
                  </a:lnTo>
                  <a:lnTo>
                    <a:pt x="2462" y="1533"/>
                  </a:lnTo>
                  <a:lnTo>
                    <a:pt x="2459" y="1512"/>
                  </a:lnTo>
                  <a:lnTo>
                    <a:pt x="2459" y="1490"/>
                  </a:lnTo>
                  <a:lnTo>
                    <a:pt x="2459" y="1468"/>
                  </a:lnTo>
                  <a:lnTo>
                    <a:pt x="2461" y="1446"/>
                  </a:lnTo>
                  <a:lnTo>
                    <a:pt x="2463" y="1424"/>
                  </a:lnTo>
                  <a:lnTo>
                    <a:pt x="2466" y="1403"/>
                  </a:lnTo>
                  <a:lnTo>
                    <a:pt x="2469" y="1382"/>
                  </a:lnTo>
                  <a:lnTo>
                    <a:pt x="2473" y="1360"/>
                  </a:lnTo>
                  <a:lnTo>
                    <a:pt x="2477" y="1339"/>
                  </a:lnTo>
                  <a:lnTo>
                    <a:pt x="2482" y="1318"/>
                  </a:lnTo>
                  <a:lnTo>
                    <a:pt x="2489" y="1297"/>
                  </a:lnTo>
                  <a:lnTo>
                    <a:pt x="2495" y="1277"/>
                  </a:lnTo>
                  <a:lnTo>
                    <a:pt x="2502" y="1256"/>
                  </a:lnTo>
                  <a:lnTo>
                    <a:pt x="2517" y="1216"/>
                  </a:lnTo>
                  <a:lnTo>
                    <a:pt x="2534" y="1176"/>
                  </a:lnTo>
                  <a:lnTo>
                    <a:pt x="2550" y="1137"/>
                  </a:lnTo>
                  <a:lnTo>
                    <a:pt x="2569" y="1099"/>
                  </a:lnTo>
                  <a:close/>
                  <a:moveTo>
                    <a:pt x="3314" y="67"/>
                  </a:moveTo>
                  <a:lnTo>
                    <a:pt x="3308" y="66"/>
                  </a:lnTo>
                  <a:lnTo>
                    <a:pt x="3302" y="64"/>
                  </a:lnTo>
                  <a:lnTo>
                    <a:pt x="3296" y="61"/>
                  </a:lnTo>
                  <a:lnTo>
                    <a:pt x="3291" y="56"/>
                  </a:lnTo>
                  <a:lnTo>
                    <a:pt x="3287" y="51"/>
                  </a:lnTo>
                  <a:lnTo>
                    <a:pt x="3284" y="46"/>
                  </a:lnTo>
                  <a:lnTo>
                    <a:pt x="3282" y="40"/>
                  </a:lnTo>
                  <a:lnTo>
                    <a:pt x="3282" y="33"/>
                  </a:lnTo>
                  <a:lnTo>
                    <a:pt x="3282" y="27"/>
                  </a:lnTo>
                  <a:lnTo>
                    <a:pt x="3284" y="21"/>
                  </a:lnTo>
                  <a:lnTo>
                    <a:pt x="3287" y="15"/>
                  </a:lnTo>
                  <a:lnTo>
                    <a:pt x="3291" y="9"/>
                  </a:lnTo>
                  <a:lnTo>
                    <a:pt x="3296" y="5"/>
                  </a:lnTo>
                  <a:lnTo>
                    <a:pt x="3302" y="3"/>
                  </a:lnTo>
                  <a:lnTo>
                    <a:pt x="3308" y="1"/>
                  </a:lnTo>
                  <a:lnTo>
                    <a:pt x="3314" y="0"/>
                  </a:lnTo>
                  <a:lnTo>
                    <a:pt x="3320" y="1"/>
                  </a:lnTo>
                  <a:lnTo>
                    <a:pt x="3327" y="3"/>
                  </a:lnTo>
                  <a:lnTo>
                    <a:pt x="3333" y="5"/>
                  </a:lnTo>
                  <a:lnTo>
                    <a:pt x="3338" y="9"/>
                  </a:lnTo>
                  <a:lnTo>
                    <a:pt x="3342" y="15"/>
                  </a:lnTo>
                  <a:lnTo>
                    <a:pt x="3345" y="21"/>
                  </a:lnTo>
                  <a:lnTo>
                    <a:pt x="3346" y="27"/>
                  </a:lnTo>
                  <a:lnTo>
                    <a:pt x="3347" y="33"/>
                  </a:lnTo>
                  <a:lnTo>
                    <a:pt x="3346" y="40"/>
                  </a:lnTo>
                  <a:lnTo>
                    <a:pt x="3344" y="46"/>
                  </a:lnTo>
                  <a:lnTo>
                    <a:pt x="3342" y="51"/>
                  </a:lnTo>
                  <a:lnTo>
                    <a:pt x="3338" y="56"/>
                  </a:lnTo>
                  <a:lnTo>
                    <a:pt x="3333" y="61"/>
                  </a:lnTo>
                  <a:lnTo>
                    <a:pt x="3327" y="64"/>
                  </a:lnTo>
                  <a:lnTo>
                    <a:pt x="3320" y="66"/>
                  </a:lnTo>
                  <a:lnTo>
                    <a:pt x="3314" y="67"/>
                  </a:lnTo>
                  <a:close/>
                  <a:moveTo>
                    <a:pt x="1827" y="826"/>
                  </a:moveTo>
                  <a:lnTo>
                    <a:pt x="1827" y="826"/>
                  </a:lnTo>
                  <a:lnTo>
                    <a:pt x="1822" y="829"/>
                  </a:lnTo>
                  <a:lnTo>
                    <a:pt x="1816" y="831"/>
                  </a:lnTo>
                  <a:lnTo>
                    <a:pt x="1809" y="832"/>
                  </a:lnTo>
                  <a:lnTo>
                    <a:pt x="1803" y="831"/>
                  </a:lnTo>
                  <a:lnTo>
                    <a:pt x="1797" y="829"/>
                  </a:lnTo>
                  <a:lnTo>
                    <a:pt x="1791" y="826"/>
                  </a:lnTo>
                  <a:lnTo>
                    <a:pt x="1785" y="823"/>
                  </a:lnTo>
                  <a:lnTo>
                    <a:pt x="1781" y="818"/>
                  </a:lnTo>
                  <a:lnTo>
                    <a:pt x="1778" y="811"/>
                  </a:lnTo>
                  <a:lnTo>
                    <a:pt x="1776" y="805"/>
                  </a:lnTo>
                  <a:lnTo>
                    <a:pt x="1776" y="799"/>
                  </a:lnTo>
                  <a:lnTo>
                    <a:pt x="1776" y="793"/>
                  </a:lnTo>
                  <a:lnTo>
                    <a:pt x="1778" y="786"/>
                  </a:lnTo>
                  <a:lnTo>
                    <a:pt x="1781" y="781"/>
                  </a:lnTo>
                  <a:lnTo>
                    <a:pt x="1785" y="776"/>
                  </a:lnTo>
                  <a:lnTo>
                    <a:pt x="1791" y="772"/>
                  </a:lnTo>
                  <a:lnTo>
                    <a:pt x="1796" y="769"/>
                  </a:lnTo>
                  <a:lnTo>
                    <a:pt x="1802" y="767"/>
                  </a:lnTo>
                  <a:lnTo>
                    <a:pt x="1808" y="766"/>
                  </a:lnTo>
                  <a:lnTo>
                    <a:pt x="1815" y="767"/>
                  </a:lnTo>
                  <a:lnTo>
                    <a:pt x="1821" y="768"/>
                  </a:lnTo>
                  <a:lnTo>
                    <a:pt x="1827" y="771"/>
                  </a:lnTo>
                  <a:lnTo>
                    <a:pt x="1832" y="775"/>
                  </a:lnTo>
                  <a:lnTo>
                    <a:pt x="1837" y="780"/>
                  </a:lnTo>
                  <a:lnTo>
                    <a:pt x="1840" y="786"/>
                  </a:lnTo>
                  <a:lnTo>
                    <a:pt x="1842" y="793"/>
                  </a:lnTo>
                  <a:lnTo>
                    <a:pt x="1842" y="799"/>
                  </a:lnTo>
                  <a:lnTo>
                    <a:pt x="1842" y="805"/>
                  </a:lnTo>
                  <a:lnTo>
                    <a:pt x="1840" y="811"/>
                  </a:lnTo>
                  <a:lnTo>
                    <a:pt x="1837" y="817"/>
                  </a:lnTo>
                  <a:lnTo>
                    <a:pt x="1832" y="822"/>
                  </a:lnTo>
                  <a:lnTo>
                    <a:pt x="1827" y="826"/>
                  </a:lnTo>
                  <a:close/>
                  <a:moveTo>
                    <a:pt x="1665" y="932"/>
                  </a:moveTo>
                  <a:lnTo>
                    <a:pt x="1659" y="935"/>
                  </a:lnTo>
                  <a:lnTo>
                    <a:pt x="1653" y="936"/>
                  </a:lnTo>
                  <a:lnTo>
                    <a:pt x="1647" y="936"/>
                  </a:lnTo>
                  <a:lnTo>
                    <a:pt x="1640" y="936"/>
                  </a:lnTo>
                  <a:lnTo>
                    <a:pt x="1634" y="934"/>
                  </a:lnTo>
                  <a:lnTo>
                    <a:pt x="1629" y="929"/>
                  </a:lnTo>
                  <a:lnTo>
                    <a:pt x="1624" y="925"/>
                  </a:lnTo>
                  <a:lnTo>
                    <a:pt x="1619" y="920"/>
                  </a:lnTo>
                  <a:lnTo>
                    <a:pt x="1616" y="914"/>
                  </a:lnTo>
                  <a:lnTo>
                    <a:pt x="1615" y="908"/>
                  </a:lnTo>
                  <a:lnTo>
                    <a:pt x="1614" y="901"/>
                  </a:lnTo>
                  <a:lnTo>
                    <a:pt x="1615" y="895"/>
                  </a:lnTo>
                  <a:lnTo>
                    <a:pt x="1617" y="890"/>
                  </a:lnTo>
                  <a:lnTo>
                    <a:pt x="1621" y="884"/>
                  </a:lnTo>
                  <a:lnTo>
                    <a:pt x="1625" y="879"/>
                  </a:lnTo>
                  <a:lnTo>
                    <a:pt x="1631" y="875"/>
                  </a:lnTo>
                  <a:lnTo>
                    <a:pt x="1636" y="872"/>
                  </a:lnTo>
                  <a:lnTo>
                    <a:pt x="1642" y="870"/>
                  </a:lnTo>
                  <a:lnTo>
                    <a:pt x="1650" y="870"/>
                  </a:lnTo>
                  <a:lnTo>
                    <a:pt x="1656" y="871"/>
                  </a:lnTo>
                  <a:lnTo>
                    <a:pt x="1661" y="873"/>
                  </a:lnTo>
                  <a:lnTo>
                    <a:pt x="1667" y="876"/>
                  </a:lnTo>
                  <a:lnTo>
                    <a:pt x="1672" y="880"/>
                  </a:lnTo>
                  <a:lnTo>
                    <a:pt x="1676" y="886"/>
                  </a:lnTo>
                  <a:lnTo>
                    <a:pt x="1679" y="892"/>
                  </a:lnTo>
                  <a:lnTo>
                    <a:pt x="1680" y="898"/>
                  </a:lnTo>
                  <a:lnTo>
                    <a:pt x="1681" y="904"/>
                  </a:lnTo>
                  <a:lnTo>
                    <a:pt x="1680" y="911"/>
                  </a:lnTo>
                  <a:lnTo>
                    <a:pt x="1678" y="917"/>
                  </a:lnTo>
                  <a:lnTo>
                    <a:pt x="1675" y="922"/>
                  </a:lnTo>
                  <a:lnTo>
                    <a:pt x="1671" y="927"/>
                  </a:lnTo>
                  <a:lnTo>
                    <a:pt x="1665" y="932"/>
                  </a:lnTo>
                  <a:close/>
                  <a:moveTo>
                    <a:pt x="1985" y="714"/>
                  </a:moveTo>
                  <a:lnTo>
                    <a:pt x="1979" y="719"/>
                  </a:lnTo>
                  <a:lnTo>
                    <a:pt x="1973" y="721"/>
                  </a:lnTo>
                  <a:lnTo>
                    <a:pt x="1967" y="721"/>
                  </a:lnTo>
                  <a:lnTo>
                    <a:pt x="1961" y="721"/>
                  </a:lnTo>
                  <a:lnTo>
                    <a:pt x="1954" y="720"/>
                  </a:lnTo>
                  <a:lnTo>
                    <a:pt x="1948" y="716"/>
                  </a:lnTo>
                  <a:lnTo>
                    <a:pt x="1943" y="712"/>
                  </a:lnTo>
                  <a:lnTo>
                    <a:pt x="1939" y="707"/>
                  </a:lnTo>
                  <a:lnTo>
                    <a:pt x="1936" y="702"/>
                  </a:lnTo>
                  <a:lnTo>
                    <a:pt x="1934" y="696"/>
                  </a:lnTo>
                  <a:lnTo>
                    <a:pt x="1933" y="689"/>
                  </a:lnTo>
                  <a:lnTo>
                    <a:pt x="1933" y="683"/>
                  </a:lnTo>
                  <a:lnTo>
                    <a:pt x="1935" y="677"/>
                  </a:lnTo>
                  <a:lnTo>
                    <a:pt x="1938" y="670"/>
                  </a:lnTo>
                  <a:lnTo>
                    <a:pt x="1941" y="665"/>
                  </a:lnTo>
                  <a:lnTo>
                    <a:pt x="1946" y="661"/>
                  </a:lnTo>
                  <a:lnTo>
                    <a:pt x="1952" y="658"/>
                  </a:lnTo>
                  <a:lnTo>
                    <a:pt x="1959" y="656"/>
                  </a:lnTo>
                  <a:lnTo>
                    <a:pt x="1965" y="655"/>
                  </a:lnTo>
                  <a:lnTo>
                    <a:pt x="1971" y="655"/>
                  </a:lnTo>
                  <a:lnTo>
                    <a:pt x="1977" y="657"/>
                  </a:lnTo>
                  <a:lnTo>
                    <a:pt x="1983" y="660"/>
                  </a:lnTo>
                  <a:lnTo>
                    <a:pt x="1988" y="663"/>
                  </a:lnTo>
                  <a:lnTo>
                    <a:pt x="1992" y="668"/>
                  </a:lnTo>
                  <a:lnTo>
                    <a:pt x="1996" y="675"/>
                  </a:lnTo>
                  <a:lnTo>
                    <a:pt x="1998" y="680"/>
                  </a:lnTo>
                  <a:lnTo>
                    <a:pt x="1998" y="687"/>
                  </a:lnTo>
                  <a:lnTo>
                    <a:pt x="1998" y="693"/>
                  </a:lnTo>
                  <a:lnTo>
                    <a:pt x="1997" y="700"/>
                  </a:lnTo>
                  <a:lnTo>
                    <a:pt x="1994" y="705"/>
                  </a:lnTo>
                  <a:lnTo>
                    <a:pt x="1990" y="710"/>
                  </a:lnTo>
                  <a:lnTo>
                    <a:pt x="1985" y="714"/>
                  </a:lnTo>
                  <a:close/>
                  <a:moveTo>
                    <a:pt x="1125" y="1157"/>
                  </a:moveTo>
                  <a:lnTo>
                    <a:pt x="1119" y="1157"/>
                  </a:lnTo>
                  <a:lnTo>
                    <a:pt x="1111" y="1156"/>
                  </a:lnTo>
                  <a:lnTo>
                    <a:pt x="1106" y="1154"/>
                  </a:lnTo>
                  <a:lnTo>
                    <a:pt x="1101" y="1150"/>
                  </a:lnTo>
                  <a:lnTo>
                    <a:pt x="1096" y="1146"/>
                  </a:lnTo>
                  <a:lnTo>
                    <a:pt x="1092" y="1140"/>
                  </a:lnTo>
                  <a:lnTo>
                    <a:pt x="1089" y="1135"/>
                  </a:lnTo>
                  <a:lnTo>
                    <a:pt x="1087" y="1128"/>
                  </a:lnTo>
                  <a:lnTo>
                    <a:pt x="1087" y="1122"/>
                  </a:lnTo>
                  <a:lnTo>
                    <a:pt x="1088" y="1115"/>
                  </a:lnTo>
                  <a:lnTo>
                    <a:pt x="1090" y="1109"/>
                  </a:lnTo>
                  <a:lnTo>
                    <a:pt x="1095" y="1104"/>
                  </a:lnTo>
                  <a:lnTo>
                    <a:pt x="1099" y="1099"/>
                  </a:lnTo>
                  <a:lnTo>
                    <a:pt x="1104" y="1096"/>
                  </a:lnTo>
                  <a:lnTo>
                    <a:pt x="1109" y="1092"/>
                  </a:lnTo>
                  <a:lnTo>
                    <a:pt x="1117" y="1091"/>
                  </a:lnTo>
                  <a:lnTo>
                    <a:pt x="1123" y="1091"/>
                  </a:lnTo>
                  <a:lnTo>
                    <a:pt x="1129" y="1092"/>
                  </a:lnTo>
                  <a:lnTo>
                    <a:pt x="1135" y="1094"/>
                  </a:lnTo>
                  <a:lnTo>
                    <a:pt x="1141" y="1098"/>
                  </a:lnTo>
                  <a:lnTo>
                    <a:pt x="1145" y="1102"/>
                  </a:lnTo>
                  <a:lnTo>
                    <a:pt x="1149" y="1107"/>
                  </a:lnTo>
                  <a:lnTo>
                    <a:pt x="1152" y="1113"/>
                  </a:lnTo>
                  <a:lnTo>
                    <a:pt x="1153" y="1120"/>
                  </a:lnTo>
                  <a:lnTo>
                    <a:pt x="1153" y="1126"/>
                  </a:lnTo>
                  <a:lnTo>
                    <a:pt x="1152" y="1133"/>
                  </a:lnTo>
                  <a:lnTo>
                    <a:pt x="1150" y="1138"/>
                  </a:lnTo>
                  <a:lnTo>
                    <a:pt x="1147" y="1144"/>
                  </a:lnTo>
                  <a:lnTo>
                    <a:pt x="1143" y="1149"/>
                  </a:lnTo>
                  <a:lnTo>
                    <a:pt x="1137" y="1152"/>
                  </a:lnTo>
                  <a:lnTo>
                    <a:pt x="1131" y="1155"/>
                  </a:lnTo>
                  <a:lnTo>
                    <a:pt x="1125" y="1157"/>
                  </a:lnTo>
                  <a:close/>
                  <a:moveTo>
                    <a:pt x="1495" y="1027"/>
                  </a:moveTo>
                  <a:lnTo>
                    <a:pt x="1489" y="1030"/>
                  </a:lnTo>
                  <a:lnTo>
                    <a:pt x="1483" y="1031"/>
                  </a:lnTo>
                  <a:lnTo>
                    <a:pt x="1477" y="1031"/>
                  </a:lnTo>
                  <a:lnTo>
                    <a:pt x="1470" y="1029"/>
                  </a:lnTo>
                  <a:lnTo>
                    <a:pt x="1465" y="1027"/>
                  </a:lnTo>
                  <a:lnTo>
                    <a:pt x="1460" y="1022"/>
                  </a:lnTo>
                  <a:lnTo>
                    <a:pt x="1455" y="1018"/>
                  </a:lnTo>
                  <a:lnTo>
                    <a:pt x="1451" y="1013"/>
                  </a:lnTo>
                  <a:lnTo>
                    <a:pt x="1448" y="1007"/>
                  </a:lnTo>
                  <a:lnTo>
                    <a:pt x="1447" y="999"/>
                  </a:lnTo>
                  <a:lnTo>
                    <a:pt x="1448" y="993"/>
                  </a:lnTo>
                  <a:lnTo>
                    <a:pt x="1449" y="987"/>
                  </a:lnTo>
                  <a:lnTo>
                    <a:pt x="1451" y="982"/>
                  </a:lnTo>
                  <a:lnTo>
                    <a:pt x="1456" y="976"/>
                  </a:lnTo>
                  <a:lnTo>
                    <a:pt x="1460" y="971"/>
                  </a:lnTo>
                  <a:lnTo>
                    <a:pt x="1466" y="968"/>
                  </a:lnTo>
                  <a:lnTo>
                    <a:pt x="1472" y="966"/>
                  </a:lnTo>
                  <a:lnTo>
                    <a:pt x="1479" y="965"/>
                  </a:lnTo>
                  <a:lnTo>
                    <a:pt x="1485" y="965"/>
                  </a:lnTo>
                  <a:lnTo>
                    <a:pt x="1491" y="966"/>
                  </a:lnTo>
                  <a:lnTo>
                    <a:pt x="1496" y="968"/>
                  </a:lnTo>
                  <a:lnTo>
                    <a:pt x="1502" y="972"/>
                  </a:lnTo>
                  <a:lnTo>
                    <a:pt x="1507" y="976"/>
                  </a:lnTo>
                  <a:lnTo>
                    <a:pt x="1510" y="983"/>
                  </a:lnTo>
                  <a:lnTo>
                    <a:pt x="1513" y="989"/>
                  </a:lnTo>
                  <a:lnTo>
                    <a:pt x="1514" y="995"/>
                  </a:lnTo>
                  <a:lnTo>
                    <a:pt x="1513" y="1002"/>
                  </a:lnTo>
                  <a:lnTo>
                    <a:pt x="1512" y="1008"/>
                  </a:lnTo>
                  <a:lnTo>
                    <a:pt x="1510" y="1013"/>
                  </a:lnTo>
                  <a:lnTo>
                    <a:pt x="1506" y="1018"/>
                  </a:lnTo>
                  <a:lnTo>
                    <a:pt x="1502" y="1023"/>
                  </a:lnTo>
                  <a:lnTo>
                    <a:pt x="1495" y="1027"/>
                  </a:lnTo>
                  <a:close/>
                  <a:moveTo>
                    <a:pt x="2139" y="599"/>
                  </a:moveTo>
                  <a:lnTo>
                    <a:pt x="2134" y="603"/>
                  </a:lnTo>
                  <a:lnTo>
                    <a:pt x="2128" y="605"/>
                  </a:lnTo>
                  <a:lnTo>
                    <a:pt x="2121" y="606"/>
                  </a:lnTo>
                  <a:lnTo>
                    <a:pt x="2115" y="606"/>
                  </a:lnTo>
                  <a:lnTo>
                    <a:pt x="2109" y="605"/>
                  </a:lnTo>
                  <a:lnTo>
                    <a:pt x="2103" y="602"/>
                  </a:lnTo>
                  <a:lnTo>
                    <a:pt x="2097" y="598"/>
                  </a:lnTo>
                  <a:lnTo>
                    <a:pt x="2093" y="593"/>
                  </a:lnTo>
                  <a:lnTo>
                    <a:pt x="2090" y="587"/>
                  </a:lnTo>
                  <a:lnTo>
                    <a:pt x="2087" y="582"/>
                  </a:lnTo>
                  <a:lnTo>
                    <a:pt x="2087" y="575"/>
                  </a:lnTo>
                  <a:lnTo>
                    <a:pt x="2087" y="568"/>
                  </a:lnTo>
                  <a:lnTo>
                    <a:pt x="2088" y="563"/>
                  </a:lnTo>
                  <a:lnTo>
                    <a:pt x="2091" y="557"/>
                  </a:lnTo>
                  <a:lnTo>
                    <a:pt x="2094" y="551"/>
                  </a:lnTo>
                  <a:lnTo>
                    <a:pt x="2099" y="546"/>
                  </a:lnTo>
                  <a:lnTo>
                    <a:pt x="2105" y="543"/>
                  </a:lnTo>
                  <a:lnTo>
                    <a:pt x="2111" y="541"/>
                  </a:lnTo>
                  <a:lnTo>
                    <a:pt x="2117" y="540"/>
                  </a:lnTo>
                  <a:lnTo>
                    <a:pt x="2123" y="540"/>
                  </a:lnTo>
                  <a:lnTo>
                    <a:pt x="2130" y="542"/>
                  </a:lnTo>
                  <a:lnTo>
                    <a:pt x="2136" y="544"/>
                  </a:lnTo>
                  <a:lnTo>
                    <a:pt x="2141" y="548"/>
                  </a:lnTo>
                  <a:lnTo>
                    <a:pt x="2145" y="554"/>
                  </a:lnTo>
                  <a:lnTo>
                    <a:pt x="2150" y="559"/>
                  </a:lnTo>
                  <a:lnTo>
                    <a:pt x="2152" y="565"/>
                  </a:lnTo>
                  <a:lnTo>
                    <a:pt x="2153" y="571"/>
                  </a:lnTo>
                  <a:lnTo>
                    <a:pt x="2153" y="578"/>
                  </a:lnTo>
                  <a:lnTo>
                    <a:pt x="2151" y="584"/>
                  </a:lnTo>
                  <a:lnTo>
                    <a:pt x="2149" y="590"/>
                  </a:lnTo>
                  <a:lnTo>
                    <a:pt x="2144" y="595"/>
                  </a:lnTo>
                  <a:lnTo>
                    <a:pt x="2139" y="599"/>
                  </a:lnTo>
                  <a:close/>
                  <a:moveTo>
                    <a:pt x="1317" y="1107"/>
                  </a:moveTo>
                  <a:lnTo>
                    <a:pt x="1311" y="1108"/>
                  </a:lnTo>
                  <a:lnTo>
                    <a:pt x="1304" y="1109"/>
                  </a:lnTo>
                  <a:lnTo>
                    <a:pt x="1298" y="1108"/>
                  </a:lnTo>
                  <a:lnTo>
                    <a:pt x="1292" y="1106"/>
                  </a:lnTo>
                  <a:lnTo>
                    <a:pt x="1287" y="1103"/>
                  </a:lnTo>
                  <a:lnTo>
                    <a:pt x="1281" y="1099"/>
                  </a:lnTo>
                  <a:lnTo>
                    <a:pt x="1277" y="1093"/>
                  </a:lnTo>
                  <a:lnTo>
                    <a:pt x="1274" y="1087"/>
                  </a:lnTo>
                  <a:lnTo>
                    <a:pt x="1273" y="1081"/>
                  </a:lnTo>
                  <a:lnTo>
                    <a:pt x="1272" y="1074"/>
                  </a:lnTo>
                  <a:lnTo>
                    <a:pt x="1273" y="1067"/>
                  </a:lnTo>
                  <a:lnTo>
                    <a:pt x="1275" y="1062"/>
                  </a:lnTo>
                  <a:lnTo>
                    <a:pt x="1278" y="1056"/>
                  </a:lnTo>
                  <a:lnTo>
                    <a:pt x="1282" y="1052"/>
                  </a:lnTo>
                  <a:lnTo>
                    <a:pt x="1288" y="1047"/>
                  </a:lnTo>
                  <a:lnTo>
                    <a:pt x="1294" y="1044"/>
                  </a:lnTo>
                  <a:lnTo>
                    <a:pt x="1300" y="1043"/>
                  </a:lnTo>
                  <a:lnTo>
                    <a:pt x="1308" y="1042"/>
                  </a:lnTo>
                  <a:lnTo>
                    <a:pt x="1314" y="1043"/>
                  </a:lnTo>
                  <a:lnTo>
                    <a:pt x="1319" y="1045"/>
                  </a:lnTo>
                  <a:lnTo>
                    <a:pt x="1325" y="1049"/>
                  </a:lnTo>
                  <a:lnTo>
                    <a:pt x="1329" y="1053"/>
                  </a:lnTo>
                  <a:lnTo>
                    <a:pt x="1334" y="1058"/>
                  </a:lnTo>
                  <a:lnTo>
                    <a:pt x="1337" y="1064"/>
                  </a:lnTo>
                  <a:lnTo>
                    <a:pt x="1338" y="1070"/>
                  </a:lnTo>
                  <a:lnTo>
                    <a:pt x="1339" y="1077"/>
                  </a:lnTo>
                  <a:lnTo>
                    <a:pt x="1338" y="1083"/>
                  </a:lnTo>
                  <a:lnTo>
                    <a:pt x="1336" y="1089"/>
                  </a:lnTo>
                  <a:lnTo>
                    <a:pt x="1333" y="1094"/>
                  </a:lnTo>
                  <a:lnTo>
                    <a:pt x="1328" y="1100"/>
                  </a:lnTo>
                  <a:lnTo>
                    <a:pt x="1323" y="1104"/>
                  </a:lnTo>
                  <a:lnTo>
                    <a:pt x="1317" y="1107"/>
                  </a:lnTo>
                  <a:close/>
                  <a:moveTo>
                    <a:pt x="2445" y="367"/>
                  </a:moveTo>
                  <a:lnTo>
                    <a:pt x="2439" y="371"/>
                  </a:lnTo>
                  <a:lnTo>
                    <a:pt x="2432" y="373"/>
                  </a:lnTo>
                  <a:lnTo>
                    <a:pt x="2426" y="373"/>
                  </a:lnTo>
                  <a:lnTo>
                    <a:pt x="2420" y="373"/>
                  </a:lnTo>
                  <a:lnTo>
                    <a:pt x="2414" y="372"/>
                  </a:lnTo>
                  <a:lnTo>
                    <a:pt x="2408" y="369"/>
                  </a:lnTo>
                  <a:lnTo>
                    <a:pt x="2403" y="365"/>
                  </a:lnTo>
                  <a:lnTo>
                    <a:pt x="2398" y="359"/>
                  </a:lnTo>
                  <a:lnTo>
                    <a:pt x="2395" y="354"/>
                  </a:lnTo>
                  <a:lnTo>
                    <a:pt x="2393" y="348"/>
                  </a:lnTo>
                  <a:lnTo>
                    <a:pt x="2392" y="342"/>
                  </a:lnTo>
                  <a:lnTo>
                    <a:pt x="2393" y="335"/>
                  </a:lnTo>
                  <a:lnTo>
                    <a:pt x="2394" y="329"/>
                  </a:lnTo>
                  <a:lnTo>
                    <a:pt x="2397" y="323"/>
                  </a:lnTo>
                  <a:lnTo>
                    <a:pt x="2400" y="318"/>
                  </a:lnTo>
                  <a:lnTo>
                    <a:pt x="2405" y="313"/>
                  </a:lnTo>
                  <a:lnTo>
                    <a:pt x="2411" y="310"/>
                  </a:lnTo>
                  <a:lnTo>
                    <a:pt x="2418" y="308"/>
                  </a:lnTo>
                  <a:lnTo>
                    <a:pt x="2424" y="307"/>
                  </a:lnTo>
                  <a:lnTo>
                    <a:pt x="2430" y="307"/>
                  </a:lnTo>
                  <a:lnTo>
                    <a:pt x="2437" y="309"/>
                  </a:lnTo>
                  <a:lnTo>
                    <a:pt x="2442" y="311"/>
                  </a:lnTo>
                  <a:lnTo>
                    <a:pt x="2447" y="315"/>
                  </a:lnTo>
                  <a:lnTo>
                    <a:pt x="2451" y="321"/>
                  </a:lnTo>
                  <a:lnTo>
                    <a:pt x="2455" y="326"/>
                  </a:lnTo>
                  <a:lnTo>
                    <a:pt x="2457" y="332"/>
                  </a:lnTo>
                  <a:lnTo>
                    <a:pt x="2458" y="338"/>
                  </a:lnTo>
                  <a:lnTo>
                    <a:pt x="2457" y="346"/>
                  </a:lnTo>
                  <a:lnTo>
                    <a:pt x="2456" y="351"/>
                  </a:lnTo>
                  <a:lnTo>
                    <a:pt x="2453" y="357"/>
                  </a:lnTo>
                  <a:lnTo>
                    <a:pt x="2449" y="362"/>
                  </a:lnTo>
                  <a:lnTo>
                    <a:pt x="2445" y="367"/>
                  </a:lnTo>
                  <a:close/>
                  <a:moveTo>
                    <a:pt x="2946" y="113"/>
                  </a:moveTo>
                  <a:lnTo>
                    <a:pt x="2938" y="114"/>
                  </a:lnTo>
                  <a:lnTo>
                    <a:pt x="2932" y="114"/>
                  </a:lnTo>
                  <a:lnTo>
                    <a:pt x="2926" y="113"/>
                  </a:lnTo>
                  <a:lnTo>
                    <a:pt x="2920" y="111"/>
                  </a:lnTo>
                  <a:lnTo>
                    <a:pt x="2914" y="107"/>
                  </a:lnTo>
                  <a:lnTo>
                    <a:pt x="2910" y="102"/>
                  </a:lnTo>
                  <a:lnTo>
                    <a:pt x="2907" y="97"/>
                  </a:lnTo>
                  <a:lnTo>
                    <a:pt x="2904" y="91"/>
                  </a:lnTo>
                  <a:lnTo>
                    <a:pt x="2903" y="85"/>
                  </a:lnTo>
                  <a:lnTo>
                    <a:pt x="2903" y="77"/>
                  </a:lnTo>
                  <a:lnTo>
                    <a:pt x="2904" y="71"/>
                  </a:lnTo>
                  <a:lnTo>
                    <a:pt x="2907" y="66"/>
                  </a:lnTo>
                  <a:lnTo>
                    <a:pt x="2910" y="61"/>
                  </a:lnTo>
                  <a:lnTo>
                    <a:pt x="2914" y="55"/>
                  </a:lnTo>
                  <a:lnTo>
                    <a:pt x="2921" y="52"/>
                  </a:lnTo>
                  <a:lnTo>
                    <a:pt x="2926" y="50"/>
                  </a:lnTo>
                  <a:lnTo>
                    <a:pt x="2933" y="48"/>
                  </a:lnTo>
                  <a:lnTo>
                    <a:pt x="2939" y="48"/>
                  </a:lnTo>
                  <a:lnTo>
                    <a:pt x="2946" y="50"/>
                  </a:lnTo>
                  <a:lnTo>
                    <a:pt x="2952" y="52"/>
                  </a:lnTo>
                  <a:lnTo>
                    <a:pt x="2957" y="55"/>
                  </a:lnTo>
                  <a:lnTo>
                    <a:pt x="2961" y="61"/>
                  </a:lnTo>
                  <a:lnTo>
                    <a:pt x="2964" y="66"/>
                  </a:lnTo>
                  <a:lnTo>
                    <a:pt x="2968" y="72"/>
                  </a:lnTo>
                  <a:lnTo>
                    <a:pt x="2969" y="78"/>
                  </a:lnTo>
                  <a:lnTo>
                    <a:pt x="2969" y="85"/>
                  </a:lnTo>
                  <a:lnTo>
                    <a:pt x="2968" y="91"/>
                  </a:lnTo>
                  <a:lnTo>
                    <a:pt x="2964" y="97"/>
                  </a:lnTo>
                  <a:lnTo>
                    <a:pt x="2961" y="102"/>
                  </a:lnTo>
                  <a:lnTo>
                    <a:pt x="2957" y="107"/>
                  </a:lnTo>
                  <a:lnTo>
                    <a:pt x="2951" y="111"/>
                  </a:lnTo>
                  <a:lnTo>
                    <a:pt x="2946" y="113"/>
                  </a:lnTo>
                  <a:close/>
                  <a:moveTo>
                    <a:pt x="3127" y="74"/>
                  </a:moveTo>
                  <a:lnTo>
                    <a:pt x="3121" y="74"/>
                  </a:lnTo>
                  <a:lnTo>
                    <a:pt x="3114" y="73"/>
                  </a:lnTo>
                  <a:lnTo>
                    <a:pt x="3108" y="71"/>
                  </a:lnTo>
                  <a:lnTo>
                    <a:pt x="3103" y="68"/>
                  </a:lnTo>
                  <a:lnTo>
                    <a:pt x="3098" y="64"/>
                  </a:lnTo>
                  <a:lnTo>
                    <a:pt x="3094" y="59"/>
                  </a:lnTo>
                  <a:lnTo>
                    <a:pt x="3092" y="52"/>
                  </a:lnTo>
                  <a:lnTo>
                    <a:pt x="3090" y="46"/>
                  </a:lnTo>
                  <a:lnTo>
                    <a:pt x="3090" y="39"/>
                  </a:lnTo>
                  <a:lnTo>
                    <a:pt x="3091" y="32"/>
                  </a:lnTo>
                  <a:lnTo>
                    <a:pt x="3094" y="26"/>
                  </a:lnTo>
                  <a:lnTo>
                    <a:pt x="3097" y="21"/>
                  </a:lnTo>
                  <a:lnTo>
                    <a:pt x="3101" y="17"/>
                  </a:lnTo>
                  <a:lnTo>
                    <a:pt x="3106" y="13"/>
                  </a:lnTo>
                  <a:lnTo>
                    <a:pt x="3113" y="10"/>
                  </a:lnTo>
                  <a:lnTo>
                    <a:pt x="3119" y="8"/>
                  </a:lnTo>
                  <a:lnTo>
                    <a:pt x="3125" y="8"/>
                  </a:lnTo>
                  <a:lnTo>
                    <a:pt x="3131" y="9"/>
                  </a:lnTo>
                  <a:lnTo>
                    <a:pt x="3138" y="12"/>
                  </a:lnTo>
                  <a:lnTo>
                    <a:pt x="3143" y="16"/>
                  </a:lnTo>
                  <a:lnTo>
                    <a:pt x="3148" y="20"/>
                  </a:lnTo>
                  <a:lnTo>
                    <a:pt x="3151" y="25"/>
                  </a:lnTo>
                  <a:lnTo>
                    <a:pt x="3154" y="30"/>
                  </a:lnTo>
                  <a:lnTo>
                    <a:pt x="3155" y="38"/>
                  </a:lnTo>
                  <a:lnTo>
                    <a:pt x="3156" y="44"/>
                  </a:lnTo>
                  <a:lnTo>
                    <a:pt x="3154" y="50"/>
                  </a:lnTo>
                  <a:lnTo>
                    <a:pt x="3152" y="56"/>
                  </a:lnTo>
                  <a:lnTo>
                    <a:pt x="3149" y="62"/>
                  </a:lnTo>
                  <a:lnTo>
                    <a:pt x="3145" y="66"/>
                  </a:lnTo>
                  <a:lnTo>
                    <a:pt x="3140" y="70"/>
                  </a:lnTo>
                  <a:lnTo>
                    <a:pt x="3134" y="73"/>
                  </a:lnTo>
                  <a:lnTo>
                    <a:pt x="3127" y="74"/>
                  </a:lnTo>
                  <a:close/>
                  <a:moveTo>
                    <a:pt x="2601" y="264"/>
                  </a:moveTo>
                  <a:lnTo>
                    <a:pt x="2595" y="266"/>
                  </a:lnTo>
                  <a:lnTo>
                    <a:pt x="2589" y="268"/>
                  </a:lnTo>
                  <a:lnTo>
                    <a:pt x="2583" y="268"/>
                  </a:lnTo>
                  <a:lnTo>
                    <a:pt x="2576" y="267"/>
                  </a:lnTo>
                  <a:lnTo>
                    <a:pt x="2570" y="264"/>
                  </a:lnTo>
                  <a:lnTo>
                    <a:pt x="2565" y="261"/>
                  </a:lnTo>
                  <a:lnTo>
                    <a:pt x="2561" y="257"/>
                  </a:lnTo>
                  <a:lnTo>
                    <a:pt x="2557" y="251"/>
                  </a:lnTo>
                  <a:lnTo>
                    <a:pt x="2553" y="245"/>
                  </a:lnTo>
                  <a:lnTo>
                    <a:pt x="2552" y="239"/>
                  </a:lnTo>
                  <a:lnTo>
                    <a:pt x="2552" y="232"/>
                  </a:lnTo>
                  <a:lnTo>
                    <a:pt x="2553" y="226"/>
                  </a:lnTo>
                  <a:lnTo>
                    <a:pt x="2555" y="220"/>
                  </a:lnTo>
                  <a:lnTo>
                    <a:pt x="2560" y="215"/>
                  </a:lnTo>
                  <a:lnTo>
                    <a:pt x="2564" y="210"/>
                  </a:lnTo>
                  <a:lnTo>
                    <a:pt x="2569" y="206"/>
                  </a:lnTo>
                  <a:lnTo>
                    <a:pt x="2575" y="204"/>
                  </a:lnTo>
                  <a:lnTo>
                    <a:pt x="2582" y="203"/>
                  </a:lnTo>
                  <a:lnTo>
                    <a:pt x="2588" y="202"/>
                  </a:lnTo>
                  <a:lnTo>
                    <a:pt x="2594" y="204"/>
                  </a:lnTo>
                  <a:lnTo>
                    <a:pt x="2600" y="206"/>
                  </a:lnTo>
                  <a:lnTo>
                    <a:pt x="2606" y="209"/>
                  </a:lnTo>
                  <a:lnTo>
                    <a:pt x="2611" y="213"/>
                  </a:lnTo>
                  <a:lnTo>
                    <a:pt x="2614" y="219"/>
                  </a:lnTo>
                  <a:lnTo>
                    <a:pt x="2617" y="226"/>
                  </a:lnTo>
                  <a:lnTo>
                    <a:pt x="2618" y="232"/>
                  </a:lnTo>
                  <a:lnTo>
                    <a:pt x="2618" y="238"/>
                  </a:lnTo>
                  <a:lnTo>
                    <a:pt x="2617" y="244"/>
                  </a:lnTo>
                  <a:lnTo>
                    <a:pt x="2615" y="250"/>
                  </a:lnTo>
                  <a:lnTo>
                    <a:pt x="2612" y="256"/>
                  </a:lnTo>
                  <a:lnTo>
                    <a:pt x="2607" y="260"/>
                  </a:lnTo>
                  <a:lnTo>
                    <a:pt x="2601" y="264"/>
                  </a:lnTo>
                  <a:close/>
                  <a:moveTo>
                    <a:pt x="2293" y="483"/>
                  </a:moveTo>
                  <a:lnTo>
                    <a:pt x="2286" y="486"/>
                  </a:lnTo>
                  <a:lnTo>
                    <a:pt x="2280" y="488"/>
                  </a:lnTo>
                  <a:lnTo>
                    <a:pt x="2274" y="489"/>
                  </a:lnTo>
                  <a:lnTo>
                    <a:pt x="2267" y="489"/>
                  </a:lnTo>
                  <a:lnTo>
                    <a:pt x="2261" y="488"/>
                  </a:lnTo>
                  <a:lnTo>
                    <a:pt x="2256" y="485"/>
                  </a:lnTo>
                  <a:lnTo>
                    <a:pt x="2250" y="481"/>
                  </a:lnTo>
                  <a:lnTo>
                    <a:pt x="2246" y="476"/>
                  </a:lnTo>
                  <a:lnTo>
                    <a:pt x="2242" y="471"/>
                  </a:lnTo>
                  <a:lnTo>
                    <a:pt x="2240" y="465"/>
                  </a:lnTo>
                  <a:lnTo>
                    <a:pt x="2239" y="458"/>
                  </a:lnTo>
                  <a:lnTo>
                    <a:pt x="2239" y="452"/>
                  </a:lnTo>
                  <a:lnTo>
                    <a:pt x="2240" y="446"/>
                  </a:lnTo>
                  <a:lnTo>
                    <a:pt x="2243" y="440"/>
                  </a:lnTo>
                  <a:lnTo>
                    <a:pt x="2247" y="434"/>
                  </a:lnTo>
                  <a:lnTo>
                    <a:pt x="2252" y="430"/>
                  </a:lnTo>
                  <a:lnTo>
                    <a:pt x="2257" y="426"/>
                  </a:lnTo>
                  <a:lnTo>
                    <a:pt x="2263" y="424"/>
                  </a:lnTo>
                  <a:lnTo>
                    <a:pt x="2270" y="423"/>
                  </a:lnTo>
                  <a:lnTo>
                    <a:pt x="2276" y="423"/>
                  </a:lnTo>
                  <a:lnTo>
                    <a:pt x="2282" y="425"/>
                  </a:lnTo>
                  <a:lnTo>
                    <a:pt x="2288" y="427"/>
                  </a:lnTo>
                  <a:lnTo>
                    <a:pt x="2294" y="431"/>
                  </a:lnTo>
                  <a:lnTo>
                    <a:pt x="2298" y="436"/>
                  </a:lnTo>
                  <a:lnTo>
                    <a:pt x="2302" y="442"/>
                  </a:lnTo>
                  <a:lnTo>
                    <a:pt x="2304" y="448"/>
                  </a:lnTo>
                  <a:lnTo>
                    <a:pt x="2305" y="454"/>
                  </a:lnTo>
                  <a:lnTo>
                    <a:pt x="2305" y="461"/>
                  </a:lnTo>
                  <a:lnTo>
                    <a:pt x="2303" y="467"/>
                  </a:lnTo>
                  <a:lnTo>
                    <a:pt x="2301" y="472"/>
                  </a:lnTo>
                  <a:lnTo>
                    <a:pt x="2297" y="478"/>
                  </a:lnTo>
                  <a:lnTo>
                    <a:pt x="2293" y="483"/>
                  </a:lnTo>
                  <a:close/>
                  <a:moveTo>
                    <a:pt x="2770" y="179"/>
                  </a:moveTo>
                  <a:lnTo>
                    <a:pt x="2763" y="181"/>
                  </a:lnTo>
                  <a:lnTo>
                    <a:pt x="2757" y="182"/>
                  </a:lnTo>
                  <a:lnTo>
                    <a:pt x="2751" y="181"/>
                  </a:lnTo>
                  <a:lnTo>
                    <a:pt x="2744" y="180"/>
                  </a:lnTo>
                  <a:lnTo>
                    <a:pt x="2739" y="177"/>
                  </a:lnTo>
                  <a:lnTo>
                    <a:pt x="2734" y="172"/>
                  </a:lnTo>
                  <a:lnTo>
                    <a:pt x="2730" y="168"/>
                  </a:lnTo>
                  <a:lnTo>
                    <a:pt x="2727" y="162"/>
                  </a:lnTo>
                  <a:lnTo>
                    <a:pt x="2724" y="156"/>
                  </a:lnTo>
                  <a:lnTo>
                    <a:pt x="2723" y="149"/>
                  </a:lnTo>
                  <a:lnTo>
                    <a:pt x="2723" y="143"/>
                  </a:lnTo>
                  <a:lnTo>
                    <a:pt x="2726" y="137"/>
                  </a:lnTo>
                  <a:lnTo>
                    <a:pt x="2729" y="131"/>
                  </a:lnTo>
                  <a:lnTo>
                    <a:pt x="2732" y="126"/>
                  </a:lnTo>
                  <a:lnTo>
                    <a:pt x="2737" y="121"/>
                  </a:lnTo>
                  <a:lnTo>
                    <a:pt x="2743" y="118"/>
                  </a:lnTo>
                  <a:lnTo>
                    <a:pt x="2750" y="116"/>
                  </a:lnTo>
                  <a:lnTo>
                    <a:pt x="2756" y="116"/>
                  </a:lnTo>
                  <a:lnTo>
                    <a:pt x="2762" y="116"/>
                  </a:lnTo>
                  <a:lnTo>
                    <a:pt x="2768" y="118"/>
                  </a:lnTo>
                  <a:lnTo>
                    <a:pt x="2774" y="120"/>
                  </a:lnTo>
                  <a:lnTo>
                    <a:pt x="2779" y="124"/>
                  </a:lnTo>
                  <a:lnTo>
                    <a:pt x="2783" y="130"/>
                  </a:lnTo>
                  <a:lnTo>
                    <a:pt x="2787" y="135"/>
                  </a:lnTo>
                  <a:lnTo>
                    <a:pt x="2789" y="141"/>
                  </a:lnTo>
                  <a:lnTo>
                    <a:pt x="2789" y="148"/>
                  </a:lnTo>
                  <a:lnTo>
                    <a:pt x="2789" y="155"/>
                  </a:lnTo>
                  <a:lnTo>
                    <a:pt x="2787" y="161"/>
                  </a:lnTo>
                  <a:lnTo>
                    <a:pt x="2784" y="166"/>
                  </a:lnTo>
                  <a:lnTo>
                    <a:pt x="2781" y="171"/>
                  </a:lnTo>
                  <a:lnTo>
                    <a:pt x="2776" y="175"/>
                  </a:lnTo>
                  <a:lnTo>
                    <a:pt x="2770" y="179"/>
                  </a:lnTo>
                  <a:close/>
                  <a:moveTo>
                    <a:pt x="909" y="1136"/>
                  </a:moveTo>
                  <a:lnTo>
                    <a:pt x="905" y="1131"/>
                  </a:lnTo>
                  <a:lnTo>
                    <a:pt x="902" y="1125"/>
                  </a:lnTo>
                  <a:lnTo>
                    <a:pt x="900" y="1118"/>
                  </a:lnTo>
                  <a:lnTo>
                    <a:pt x="900" y="1112"/>
                  </a:lnTo>
                  <a:lnTo>
                    <a:pt x="900" y="1106"/>
                  </a:lnTo>
                  <a:lnTo>
                    <a:pt x="902" y="1100"/>
                  </a:lnTo>
                  <a:lnTo>
                    <a:pt x="905" y="1094"/>
                  </a:lnTo>
                  <a:lnTo>
                    <a:pt x="909" y="1089"/>
                  </a:lnTo>
                  <a:lnTo>
                    <a:pt x="914" y="1085"/>
                  </a:lnTo>
                  <a:lnTo>
                    <a:pt x="919" y="1082"/>
                  </a:lnTo>
                  <a:lnTo>
                    <a:pt x="926" y="1080"/>
                  </a:lnTo>
                  <a:lnTo>
                    <a:pt x="932" y="1079"/>
                  </a:lnTo>
                  <a:lnTo>
                    <a:pt x="939" y="1080"/>
                  </a:lnTo>
                  <a:lnTo>
                    <a:pt x="945" y="1082"/>
                  </a:lnTo>
                  <a:lnTo>
                    <a:pt x="951" y="1085"/>
                  </a:lnTo>
                  <a:lnTo>
                    <a:pt x="956" y="1089"/>
                  </a:lnTo>
                  <a:lnTo>
                    <a:pt x="960" y="1094"/>
                  </a:lnTo>
                  <a:lnTo>
                    <a:pt x="963" y="1100"/>
                  </a:lnTo>
                  <a:lnTo>
                    <a:pt x="964" y="1106"/>
                  </a:lnTo>
                  <a:lnTo>
                    <a:pt x="965" y="1112"/>
                  </a:lnTo>
                  <a:lnTo>
                    <a:pt x="964" y="1118"/>
                  </a:lnTo>
                  <a:lnTo>
                    <a:pt x="963" y="1125"/>
                  </a:lnTo>
                  <a:lnTo>
                    <a:pt x="960" y="1131"/>
                  </a:lnTo>
                  <a:lnTo>
                    <a:pt x="956" y="1136"/>
                  </a:lnTo>
                  <a:lnTo>
                    <a:pt x="951" y="1140"/>
                  </a:lnTo>
                  <a:lnTo>
                    <a:pt x="944" y="1143"/>
                  </a:lnTo>
                  <a:lnTo>
                    <a:pt x="939" y="1145"/>
                  </a:lnTo>
                  <a:lnTo>
                    <a:pt x="932" y="1146"/>
                  </a:lnTo>
                  <a:lnTo>
                    <a:pt x="926" y="1145"/>
                  </a:lnTo>
                  <a:lnTo>
                    <a:pt x="919" y="1143"/>
                  </a:lnTo>
                  <a:lnTo>
                    <a:pt x="914" y="1139"/>
                  </a:lnTo>
                  <a:lnTo>
                    <a:pt x="909" y="1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2">
                    <a:lumMod val="25000"/>
                  </a:schemeClr>
                </a:solidFill>
              </a:endParaRPr>
            </a:p>
          </p:txBody>
        </p:sp>
      </p:grpSp>
    </p:spTree>
    <p:extLst>
      <p:ext uri="{BB962C8B-B14F-4D97-AF65-F5344CB8AC3E}">
        <p14:creationId xmlns:p14="http://schemas.microsoft.com/office/powerpoint/2010/main" val="3744652587"/>
      </p:ext>
    </p:extLst>
  </p:cSld>
  <p:clrMapOvr>
    <a:masterClrMapping/>
  </p:clrMapOvr>
</p:sld>
</file>

<file path=ppt/theme/theme1.xml><?xml version="1.0" encoding="utf-8"?>
<a:theme xmlns:a="http://schemas.openxmlformats.org/drawingml/2006/main" name="Office テーマ">
  <a:themeElements>
    <a:clrScheme name="アクセント変更">
      <a:dk1>
        <a:srgbClr val="262626"/>
      </a:dk1>
      <a:lt1>
        <a:sysClr val="window" lastClr="FFFFFF"/>
      </a:lt1>
      <a:dk2>
        <a:srgbClr val="1F497D"/>
      </a:dk2>
      <a:lt2>
        <a:srgbClr val="EEECE1"/>
      </a:lt2>
      <a:accent1>
        <a:srgbClr val="30A3B3"/>
      </a:accent1>
      <a:accent2>
        <a:srgbClr val="CC6B9C"/>
      </a:accent2>
      <a:accent3>
        <a:srgbClr val="9BBB59"/>
      </a:accent3>
      <a:accent4>
        <a:srgbClr val="8064A2"/>
      </a:accent4>
      <a:accent5>
        <a:srgbClr val="4BACC6"/>
      </a:accent5>
      <a:accent6>
        <a:srgbClr val="F79646"/>
      </a:accent6>
      <a:hlink>
        <a:srgbClr val="0000FF"/>
      </a:hlink>
      <a:folHlink>
        <a:srgbClr val="800080"/>
      </a:folHlink>
    </a:clrScheme>
    <a:fontScheme name="ぜんぶ游ゴシック">
      <a:majorFont>
        <a:latin typeface="游ゴシック Medium"/>
        <a:ea typeface="游ゴシック Medium"/>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298</Words>
  <Application>Microsoft Office PowerPoint</Application>
  <PresentationFormat>ユーザー設定</PresentationFormat>
  <Paragraphs>34</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Roundhand Blk BT</vt:lpstr>
      <vt:lpstr>游ゴシック</vt:lpstr>
      <vt:lpstr>游ゴシック Medium</vt:lpstr>
      <vt:lpstr>游明朝 Demibold</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takaraberumonto</dc:creator>
  <cp:lastModifiedBy>04302</cp:lastModifiedBy>
  <cp:revision>29</cp:revision>
  <dcterms:created xsi:type="dcterms:W3CDTF">2020-05-25T09:15:21Z</dcterms:created>
  <dcterms:modified xsi:type="dcterms:W3CDTF">2020-06-10T00:46:39Z</dcterms:modified>
</cp:coreProperties>
</file>