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199313" cy="103314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4" userDrawn="1">
          <p15:clr>
            <a:srgbClr val="A4A3A4"/>
          </p15:clr>
        </p15:guide>
        <p15:guide id="2" pos="22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70" autoAdjust="0"/>
    <p:restoredTop sz="94660"/>
  </p:normalViewPr>
  <p:slideViewPr>
    <p:cSldViewPr snapToGrid="0" showGuides="1">
      <p:cViewPr varScale="1">
        <p:scale>
          <a:sx n="52" d="100"/>
          <a:sy n="52" d="100"/>
        </p:scale>
        <p:origin x="2198" y="58"/>
      </p:cViewPr>
      <p:guideLst>
        <p:guide orient="horz" pos="3254"/>
        <p:guide pos="22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39949" y="1690819"/>
            <a:ext cx="6119416" cy="3596875"/>
          </a:xfrm>
        </p:spPr>
        <p:txBody>
          <a:bodyPr anchor="b"/>
          <a:lstStyle>
            <a:lvl1pPr algn="ctr">
              <a:defRPr sz="4724"/>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4" y="5426403"/>
            <a:ext cx="5399485" cy="2494375"/>
          </a:xfrm>
        </p:spPr>
        <p:txBody>
          <a:bodyPr/>
          <a:lstStyle>
            <a:lvl1pPr marL="0" indent="0" algn="ctr">
              <a:buNone/>
              <a:defRPr sz="1890"/>
            </a:lvl1pPr>
            <a:lvl2pPr marL="359954" indent="0" algn="ctr">
              <a:buNone/>
              <a:defRPr sz="1575"/>
            </a:lvl2pPr>
            <a:lvl3pPr marL="719907" indent="0" algn="ctr">
              <a:buNone/>
              <a:defRPr sz="1417"/>
            </a:lvl3pPr>
            <a:lvl4pPr marL="1079861" indent="0" algn="ctr">
              <a:buNone/>
              <a:defRPr sz="1260"/>
            </a:lvl4pPr>
            <a:lvl5pPr marL="1439814" indent="0" algn="ctr">
              <a:buNone/>
              <a:defRPr sz="1260"/>
            </a:lvl5pPr>
            <a:lvl6pPr marL="1799768" indent="0" algn="ctr">
              <a:buNone/>
              <a:defRPr sz="1260"/>
            </a:lvl6pPr>
            <a:lvl7pPr marL="2159721" indent="0" algn="ctr">
              <a:buNone/>
              <a:defRPr sz="1260"/>
            </a:lvl7pPr>
            <a:lvl8pPr marL="2519675" indent="0" algn="ctr">
              <a:buNone/>
              <a:defRPr sz="1260"/>
            </a:lvl8pPr>
            <a:lvl9pPr marL="2879628" indent="0" algn="ctr">
              <a:buNone/>
              <a:defRPr sz="12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154458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5890" y="688763"/>
            <a:ext cx="2321966" cy="2410672"/>
          </a:xfrm>
        </p:spPr>
        <p:txBody>
          <a:bodyPr anchor="b"/>
          <a:lstStyle>
            <a:lvl1pPr>
              <a:defRPr sz="2519"/>
            </a:lvl1pPr>
          </a:lstStyle>
          <a:p>
            <a:r>
              <a:rPr lang="ja-JP" altLang="en-US"/>
              <a:t>マスター タイトルの書式設定</a:t>
            </a:r>
            <a:endParaRPr lang="en-US" dirty="0"/>
          </a:p>
        </p:txBody>
      </p:sp>
      <p:sp>
        <p:nvSpPr>
          <p:cNvPr id="3" name="Content Placeholder 2"/>
          <p:cNvSpPr>
            <a:spLocks noGrp="1"/>
          </p:cNvSpPr>
          <p:nvPr>
            <p:ph idx="1"/>
          </p:nvPr>
        </p:nvSpPr>
        <p:spPr>
          <a:xfrm>
            <a:off x="3060646" y="1487540"/>
            <a:ext cx="3644652" cy="7342026"/>
          </a:xfrm>
        </p:spPr>
        <p:txBody>
          <a:bodyPr/>
          <a:lstStyle>
            <a:lvl1pPr>
              <a:defRPr sz="2519"/>
            </a:lvl1pPr>
            <a:lvl2pPr>
              <a:defRPr sz="2204"/>
            </a:lvl2pPr>
            <a:lvl3pPr>
              <a:defRPr sz="1890"/>
            </a:lvl3pPr>
            <a:lvl4pPr>
              <a:defRPr sz="1575"/>
            </a:lvl4pPr>
            <a:lvl5pPr>
              <a:defRPr sz="1575"/>
            </a:lvl5pPr>
            <a:lvl6pPr>
              <a:defRPr sz="1575"/>
            </a:lvl6pPr>
            <a:lvl7pPr>
              <a:defRPr sz="1575"/>
            </a:lvl7pPr>
            <a:lvl8pPr>
              <a:defRPr sz="1575"/>
            </a:lvl8pPr>
            <a:lvl9pPr>
              <a:defRPr sz="157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5890" y="3099435"/>
            <a:ext cx="2321966" cy="574208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706574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5890" y="688763"/>
            <a:ext cx="2321966" cy="2410672"/>
          </a:xfrm>
        </p:spPr>
        <p:txBody>
          <a:bodyPr anchor="b"/>
          <a:lstStyle>
            <a:lvl1pPr>
              <a:defRPr sz="251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060646" y="1487540"/>
            <a:ext cx="3644652" cy="7342026"/>
          </a:xfrm>
        </p:spPr>
        <p:txBody>
          <a:bodyPr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5890" y="3099435"/>
            <a:ext cx="2321966" cy="5742087"/>
          </a:xfrm>
        </p:spPr>
        <p:txBody>
          <a:bodyPr/>
          <a:lstStyle>
            <a:lvl1pPr marL="0" indent="0">
              <a:buNone/>
              <a:defRPr sz="1260"/>
            </a:lvl1pPr>
            <a:lvl2pPr marL="359954" indent="0">
              <a:buNone/>
              <a:defRPr sz="1102"/>
            </a:lvl2pPr>
            <a:lvl3pPr marL="719907" indent="0">
              <a:buNone/>
              <a:defRPr sz="945"/>
            </a:lvl3pPr>
            <a:lvl4pPr marL="1079861" indent="0">
              <a:buNone/>
              <a:defRPr sz="787"/>
            </a:lvl4pPr>
            <a:lvl5pPr marL="1439814" indent="0">
              <a:buNone/>
              <a:defRPr sz="787"/>
            </a:lvl5pPr>
            <a:lvl6pPr marL="1799768" indent="0">
              <a:buNone/>
              <a:defRPr sz="787"/>
            </a:lvl6pPr>
            <a:lvl7pPr marL="2159721" indent="0">
              <a:buNone/>
              <a:defRPr sz="787"/>
            </a:lvl7pPr>
            <a:lvl8pPr marL="2519675" indent="0">
              <a:buNone/>
              <a:defRPr sz="787"/>
            </a:lvl8pPr>
            <a:lvl9pPr marL="2879628" indent="0">
              <a:buNone/>
              <a:defRPr sz="78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3654910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1821553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9" y="550054"/>
            <a:ext cx="1552352" cy="875542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550054"/>
            <a:ext cx="4567064" cy="875542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92603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68172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75691"/>
            <a:ext cx="6209407" cy="4297595"/>
          </a:xfrm>
        </p:spPr>
        <p:txBody>
          <a:bodyPr anchor="b"/>
          <a:lstStyle>
            <a:lvl1pPr>
              <a:defRPr sz="472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913943"/>
            <a:ext cx="6209407" cy="2260004"/>
          </a:xfrm>
        </p:spPr>
        <p:txBody>
          <a:bodyPr/>
          <a:lstStyle>
            <a:lvl1pPr marL="0" indent="0">
              <a:buNone/>
              <a:defRPr sz="1890">
                <a:solidFill>
                  <a:schemeClr val="tx1"/>
                </a:solidFill>
              </a:defRPr>
            </a:lvl1pPr>
            <a:lvl2pPr marL="359954" indent="0">
              <a:buNone/>
              <a:defRPr sz="1575">
                <a:solidFill>
                  <a:schemeClr val="tx1">
                    <a:tint val="75000"/>
                  </a:schemeClr>
                </a:solidFill>
              </a:defRPr>
            </a:lvl2pPr>
            <a:lvl3pPr marL="719907" indent="0">
              <a:buNone/>
              <a:defRPr sz="1417">
                <a:solidFill>
                  <a:schemeClr val="tx1">
                    <a:tint val="75000"/>
                  </a:schemeClr>
                </a:solidFill>
              </a:defRPr>
            </a:lvl3pPr>
            <a:lvl4pPr marL="1079861" indent="0">
              <a:buNone/>
              <a:defRPr sz="1260">
                <a:solidFill>
                  <a:schemeClr val="tx1">
                    <a:tint val="75000"/>
                  </a:schemeClr>
                </a:solidFill>
              </a:defRPr>
            </a:lvl4pPr>
            <a:lvl5pPr marL="1439814" indent="0">
              <a:buNone/>
              <a:defRPr sz="1260">
                <a:solidFill>
                  <a:schemeClr val="tx1">
                    <a:tint val="75000"/>
                  </a:schemeClr>
                </a:solidFill>
              </a:defRPr>
            </a:lvl5pPr>
            <a:lvl6pPr marL="1799768" indent="0">
              <a:buNone/>
              <a:defRPr sz="1260">
                <a:solidFill>
                  <a:schemeClr val="tx1">
                    <a:tint val="75000"/>
                  </a:schemeClr>
                </a:solidFill>
              </a:defRPr>
            </a:lvl6pPr>
            <a:lvl7pPr marL="2159721" indent="0">
              <a:buNone/>
              <a:defRPr sz="1260">
                <a:solidFill>
                  <a:schemeClr val="tx1">
                    <a:tint val="75000"/>
                  </a:schemeClr>
                </a:solidFill>
              </a:defRPr>
            </a:lvl7pPr>
            <a:lvl8pPr marL="2519675" indent="0">
              <a:buNone/>
              <a:defRPr sz="1260">
                <a:solidFill>
                  <a:schemeClr val="tx1">
                    <a:tint val="75000"/>
                  </a:schemeClr>
                </a:solidFill>
              </a:defRPr>
            </a:lvl8pPr>
            <a:lvl9pPr marL="2879628" indent="0">
              <a:buNone/>
              <a:defRPr sz="12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3947876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4953" y="2750270"/>
            <a:ext cx="3059708"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2" y="2750270"/>
            <a:ext cx="3059708" cy="65552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225603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95891" y="550056"/>
            <a:ext cx="6209407" cy="19969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5891" y="2532641"/>
            <a:ext cx="3045646" cy="1241208"/>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495891" y="3773849"/>
            <a:ext cx="3045646"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2" y="2532641"/>
            <a:ext cx="3060646" cy="1241208"/>
          </a:xfrm>
        </p:spPr>
        <p:txBody>
          <a:bodyPr anchor="b"/>
          <a:lstStyle>
            <a:lvl1pPr marL="0" indent="0">
              <a:buNone/>
              <a:defRPr sz="1890" b="1"/>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44652" y="3773849"/>
            <a:ext cx="3060646" cy="555076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3409602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249126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pic>
        <p:nvPicPr>
          <p:cNvPr id="5" name="図 4">
            <a:extLst>
              <a:ext uri="{FF2B5EF4-FFF2-40B4-BE49-F238E27FC236}">
                <a16:creationId xmlns:a16="http://schemas.microsoft.com/office/drawing/2014/main" id="{E3B811EE-E38C-448F-82EE-A6526E27486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89" r="846"/>
          <a:stretch/>
        </p:blipFill>
        <p:spPr>
          <a:xfrm rot="5400000">
            <a:off x="-1566328" y="1565810"/>
            <a:ext cx="10335921" cy="7195360"/>
          </a:xfrm>
          <a:prstGeom prst="rect">
            <a:avLst/>
          </a:prstGeom>
        </p:spPr>
      </p:pic>
    </p:spTree>
    <p:extLst>
      <p:ext uri="{BB962C8B-B14F-4D97-AF65-F5344CB8AC3E}">
        <p14:creationId xmlns:p14="http://schemas.microsoft.com/office/powerpoint/2010/main" val="2220570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pic>
        <p:nvPicPr>
          <p:cNvPr id="8" name="図 7">
            <a:extLst>
              <a:ext uri="{FF2B5EF4-FFF2-40B4-BE49-F238E27FC236}">
                <a16:creationId xmlns:a16="http://schemas.microsoft.com/office/drawing/2014/main" id="{ADF4291E-D5AA-4F51-A0EE-0A6799D4BD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199313" cy="10179440"/>
          </a:xfrm>
          <a:prstGeom prst="rect">
            <a:avLst/>
          </a:prstGeom>
        </p:spPr>
      </p:pic>
    </p:spTree>
    <p:extLst>
      <p:ext uri="{BB962C8B-B14F-4D97-AF65-F5344CB8AC3E}">
        <p14:creationId xmlns:p14="http://schemas.microsoft.com/office/powerpoint/2010/main" val="391281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E7A02-142F-47D5-A813-E1EBE6B6F85A}" type="datetimeFigureOut">
              <a:rPr kumimoji="1" lang="ja-JP" altLang="en-US" smtClean="0"/>
              <a:t>2020/6/10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B483FC-38D2-44BA-998D-C7704E6EA61E}" type="slidenum">
              <a:rPr kumimoji="1" lang="ja-JP" altLang="en-US" smtClean="0"/>
              <a:t>‹#›</a:t>
            </a:fld>
            <a:endParaRPr kumimoji="1" lang="ja-JP" altLang="en-US"/>
          </a:p>
        </p:txBody>
      </p:sp>
      <p:pic>
        <p:nvPicPr>
          <p:cNvPr id="6" name="図 5">
            <a:extLst>
              <a:ext uri="{FF2B5EF4-FFF2-40B4-BE49-F238E27FC236}">
                <a16:creationId xmlns:a16="http://schemas.microsoft.com/office/drawing/2014/main" id="{CD13099E-8A60-46A0-AAE3-336C8758A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229" b="-3229"/>
          <a:stretch/>
        </p:blipFill>
        <p:spPr>
          <a:xfrm>
            <a:off x="0" y="0"/>
            <a:ext cx="7199313" cy="10179440"/>
          </a:xfrm>
          <a:prstGeom prst="rect">
            <a:avLst/>
          </a:prstGeom>
        </p:spPr>
      </p:pic>
    </p:spTree>
    <p:extLst>
      <p:ext uri="{BB962C8B-B14F-4D97-AF65-F5344CB8AC3E}">
        <p14:creationId xmlns:p14="http://schemas.microsoft.com/office/powerpoint/2010/main" val="296781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953" y="550056"/>
            <a:ext cx="6209407" cy="19969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4953" y="2750270"/>
            <a:ext cx="6209407" cy="655521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3" y="9575726"/>
            <a:ext cx="1619845" cy="550054"/>
          </a:xfrm>
          <a:prstGeom prst="rect">
            <a:avLst/>
          </a:prstGeom>
        </p:spPr>
        <p:txBody>
          <a:bodyPr vert="horz" lIns="91440" tIns="45720" rIns="91440" bIns="45720" rtlCol="0" anchor="ctr"/>
          <a:lstStyle>
            <a:lvl1pPr algn="l">
              <a:defRPr sz="945">
                <a:solidFill>
                  <a:schemeClr val="tx1">
                    <a:tint val="75000"/>
                  </a:schemeClr>
                </a:solidFill>
              </a:defRPr>
            </a:lvl1pPr>
          </a:lstStyle>
          <a:p>
            <a:fld id="{405E7A02-142F-47D5-A813-E1EBE6B6F85A}" type="datetimeFigureOut">
              <a:rPr kumimoji="1" lang="ja-JP" altLang="en-US" smtClean="0"/>
              <a:t>2020/6/10</a:t>
            </a:fld>
            <a:endParaRPr kumimoji="1" lang="ja-JP" altLang="en-US"/>
          </a:p>
        </p:txBody>
      </p:sp>
      <p:sp>
        <p:nvSpPr>
          <p:cNvPr id="5" name="Footer Placeholder 4"/>
          <p:cNvSpPr>
            <a:spLocks noGrp="1"/>
          </p:cNvSpPr>
          <p:nvPr>
            <p:ph type="ftr" sz="quarter" idx="3"/>
          </p:nvPr>
        </p:nvSpPr>
        <p:spPr>
          <a:xfrm>
            <a:off x="2384773" y="9575726"/>
            <a:ext cx="2429768" cy="550054"/>
          </a:xfrm>
          <a:prstGeom prst="rect">
            <a:avLst/>
          </a:prstGeom>
        </p:spPr>
        <p:txBody>
          <a:bodyPr vert="horz" lIns="91440" tIns="45720" rIns="91440" bIns="45720" rtlCol="0" anchor="ctr"/>
          <a:lstStyle>
            <a:lvl1pPr algn="ctr">
              <a:defRPr sz="94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084515" y="9575726"/>
            <a:ext cx="1619845" cy="550054"/>
          </a:xfrm>
          <a:prstGeom prst="rect">
            <a:avLst/>
          </a:prstGeom>
        </p:spPr>
        <p:txBody>
          <a:bodyPr vert="horz" lIns="91440" tIns="45720" rIns="91440" bIns="45720" rtlCol="0" anchor="ctr"/>
          <a:lstStyle>
            <a:lvl1pPr algn="r">
              <a:defRPr sz="945">
                <a:solidFill>
                  <a:schemeClr val="tx1">
                    <a:tint val="75000"/>
                  </a:schemeClr>
                </a:solidFill>
              </a:defRPr>
            </a:lvl1pPr>
          </a:lstStyle>
          <a:p>
            <a:fld id="{01B483FC-38D2-44BA-998D-C7704E6EA61E}" type="slidenum">
              <a:rPr kumimoji="1" lang="ja-JP" altLang="en-US" smtClean="0"/>
              <a:t>‹#›</a:t>
            </a:fld>
            <a:endParaRPr kumimoji="1" lang="ja-JP" altLang="en-US"/>
          </a:p>
        </p:txBody>
      </p:sp>
    </p:spTree>
    <p:extLst>
      <p:ext uri="{BB962C8B-B14F-4D97-AF65-F5344CB8AC3E}">
        <p14:creationId xmlns:p14="http://schemas.microsoft.com/office/powerpoint/2010/main" val="32971371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4" r:id="rId8"/>
    <p:sldLayoutId id="2147483685" r:id="rId9"/>
    <p:sldLayoutId id="2147483680" r:id="rId10"/>
    <p:sldLayoutId id="2147483681" r:id="rId11"/>
    <p:sldLayoutId id="2147483682" r:id="rId12"/>
    <p:sldLayoutId id="2147483683" r:id="rId13"/>
  </p:sldLayoutIdLst>
  <p:txStyles>
    <p:titleStyle>
      <a:lvl1pPr algn="l" defTabSz="719907" rtl="0" eaLnBrk="1" latinLnBrk="0" hangingPunct="1">
        <a:lnSpc>
          <a:spcPct val="90000"/>
        </a:lnSpc>
        <a:spcBef>
          <a:spcPct val="0"/>
        </a:spcBef>
        <a:buNone/>
        <a:defRPr kumimoji="1" sz="3464" kern="1200">
          <a:solidFill>
            <a:schemeClr val="tx1"/>
          </a:solidFill>
          <a:latin typeface="+mj-lt"/>
          <a:ea typeface="+mj-ea"/>
          <a:cs typeface="+mj-cs"/>
        </a:defRPr>
      </a:lvl1pPr>
    </p:titleStyle>
    <p:bodyStyle>
      <a:lvl1pPr marL="179977" indent="-179977" algn="l" defTabSz="719907" rtl="0" eaLnBrk="1" latinLnBrk="0" hangingPunct="1">
        <a:lnSpc>
          <a:spcPct val="90000"/>
        </a:lnSpc>
        <a:spcBef>
          <a:spcPts val="787"/>
        </a:spcBef>
        <a:buFont typeface="Arial" panose="020B0604020202020204" pitchFamily="34" charset="0"/>
        <a:buChar char="•"/>
        <a:defRPr kumimoji="1" sz="2204" kern="1200">
          <a:solidFill>
            <a:schemeClr val="tx1"/>
          </a:solidFill>
          <a:latin typeface="+mn-lt"/>
          <a:ea typeface="+mn-ea"/>
          <a:cs typeface="+mn-cs"/>
        </a:defRPr>
      </a:lvl1pPr>
      <a:lvl2pPr marL="539930" indent="-179977" algn="l" defTabSz="719907" rtl="0" eaLnBrk="1" latinLnBrk="0" hangingPunct="1">
        <a:lnSpc>
          <a:spcPct val="90000"/>
        </a:lnSpc>
        <a:spcBef>
          <a:spcPts val="394"/>
        </a:spcBef>
        <a:buFont typeface="Arial" panose="020B0604020202020204" pitchFamily="34" charset="0"/>
        <a:buChar char="•"/>
        <a:defRPr kumimoji="1" sz="1890" kern="1200">
          <a:solidFill>
            <a:schemeClr val="tx1"/>
          </a:solidFill>
          <a:latin typeface="+mn-lt"/>
          <a:ea typeface="+mn-ea"/>
          <a:cs typeface="+mn-cs"/>
        </a:defRPr>
      </a:lvl2pPr>
      <a:lvl3pPr marL="899884" indent="-179977" algn="l" defTabSz="719907" rtl="0" eaLnBrk="1" latinLnBrk="0" hangingPunct="1">
        <a:lnSpc>
          <a:spcPct val="90000"/>
        </a:lnSpc>
        <a:spcBef>
          <a:spcPts val="394"/>
        </a:spcBef>
        <a:buFont typeface="Arial" panose="020B0604020202020204" pitchFamily="34" charset="0"/>
        <a:buChar char="•"/>
        <a:defRPr kumimoji="1" sz="1575" kern="1200">
          <a:solidFill>
            <a:schemeClr val="tx1"/>
          </a:solidFill>
          <a:latin typeface="+mn-lt"/>
          <a:ea typeface="+mn-ea"/>
          <a:cs typeface="+mn-cs"/>
        </a:defRPr>
      </a:lvl3pPr>
      <a:lvl4pPr marL="1259837"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4pPr>
      <a:lvl5pPr marL="1619791"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5pPr>
      <a:lvl6pPr marL="197974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6pPr>
      <a:lvl7pPr marL="2339698"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7pPr>
      <a:lvl8pPr marL="2699652"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8pPr>
      <a:lvl9pPr marL="3059605" indent="-179977" algn="l" defTabSz="719907" rtl="0" eaLnBrk="1" latinLnBrk="0" hangingPunct="1">
        <a:lnSpc>
          <a:spcPct val="90000"/>
        </a:lnSpc>
        <a:spcBef>
          <a:spcPts val="394"/>
        </a:spcBef>
        <a:buFont typeface="Arial" panose="020B0604020202020204" pitchFamily="34" charset="0"/>
        <a:buChar char="•"/>
        <a:defRPr kumimoji="1" sz="1417" kern="1200">
          <a:solidFill>
            <a:schemeClr val="tx1"/>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5.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pn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wmf"/><Relationship Id="rId1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a:extLst>
              <a:ext uri="{FF2B5EF4-FFF2-40B4-BE49-F238E27FC236}">
                <a16:creationId xmlns:a16="http://schemas.microsoft.com/office/drawing/2014/main" id="{36F5CF5B-449F-473D-85C1-5E1109BE1FED}"/>
              </a:ext>
            </a:extLst>
          </p:cNvPr>
          <p:cNvSpPr/>
          <p:nvPr/>
        </p:nvSpPr>
        <p:spPr>
          <a:xfrm>
            <a:off x="316720" y="3225854"/>
            <a:ext cx="6551360" cy="516249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 name="図 62">
            <a:extLst>
              <a:ext uri="{FF2B5EF4-FFF2-40B4-BE49-F238E27FC236}">
                <a16:creationId xmlns:a16="http://schemas.microsoft.com/office/drawing/2014/main" id="{B433B9A6-C03E-4359-A611-9557EE3413B0}"/>
              </a:ext>
            </a:extLst>
          </p:cNvPr>
          <p:cNvPicPr>
            <a:picLocks noChangeAspect="1"/>
          </p:cNvPicPr>
          <p:nvPr/>
        </p:nvPicPr>
        <p:blipFill rotWithShape="1">
          <a:blip r:embed="rId2">
            <a:extLst>
              <a:ext uri="{28A0092B-C50C-407E-A947-70E740481C1C}">
                <a14:useLocalDpi xmlns:a14="http://schemas.microsoft.com/office/drawing/2010/main" val="0"/>
              </a:ext>
            </a:extLst>
          </a:blip>
          <a:srcRect t="23330" b="9773"/>
          <a:stretch/>
        </p:blipFill>
        <p:spPr>
          <a:xfrm>
            <a:off x="323746" y="301817"/>
            <a:ext cx="6551360" cy="2924037"/>
          </a:xfrm>
          <a:prstGeom prst="rect">
            <a:avLst/>
          </a:prstGeom>
        </p:spPr>
      </p:pic>
      <p:grpSp>
        <p:nvGrpSpPr>
          <p:cNvPr id="58" name="グループ化 57">
            <a:extLst>
              <a:ext uri="{FF2B5EF4-FFF2-40B4-BE49-F238E27FC236}">
                <a16:creationId xmlns:a16="http://schemas.microsoft.com/office/drawing/2014/main" id="{C31E366F-40E2-436C-9DC7-0E32AED2E494}"/>
              </a:ext>
            </a:extLst>
          </p:cNvPr>
          <p:cNvGrpSpPr/>
          <p:nvPr/>
        </p:nvGrpSpPr>
        <p:grpSpPr>
          <a:xfrm>
            <a:off x="410547" y="5750421"/>
            <a:ext cx="6379805" cy="2536705"/>
            <a:chOff x="263561" y="5715000"/>
            <a:chExt cx="6702984" cy="2665206"/>
          </a:xfrm>
        </p:grpSpPr>
        <p:grpSp>
          <p:nvGrpSpPr>
            <p:cNvPr id="30" name="グループ化 29">
              <a:extLst>
                <a:ext uri="{FF2B5EF4-FFF2-40B4-BE49-F238E27FC236}">
                  <a16:creationId xmlns:a16="http://schemas.microsoft.com/office/drawing/2014/main" id="{BCBB0FAF-817E-470E-BAD6-438FD2036193}"/>
                </a:ext>
              </a:extLst>
            </p:cNvPr>
            <p:cNvGrpSpPr/>
            <p:nvPr/>
          </p:nvGrpSpPr>
          <p:grpSpPr>
            <a:xfrm>
              <a:off x="263561" y="6142616"/>
              <a:ext cx="6702984" cy="2237590"/>
              <a:chOff x="263561" y="6142616"/>
              <a:chExt cx="6702984" cy="2237590"/>
            </a:xfrm>
          </p:grpSpPr>
          <p:sp>
            <p:nvSpPr>
              <p:cNvPr id="4" name="正方形/長方形 3">
                <a:extLst>
                  <a:ext uri="{FF2B5EF4-FFF2-40B4-BE49-F238E27FC236}">
                    <a16:creationId xmlns:a16="http://schemas.microsoft.com/office/drawing/2014/main" id="{725A0EEC-A3B4-4744-87A9-D98B463D6E23}"/>
                  </a:ext>
                </a:extLst>
              </p:cNvPr>
              <p:cNvSpPr/>
              <p:nvPr/>
            </p:nvSpPr>
            <p:spPr>
              <a:xfrm>
                <a:off x="263561" y="6142616"/>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5" name="正方形/長方形 4">
                <a:extLst>
                  <a:ext uri="{FF2B5EF4-FFF2-40B4-BE49-F238E27FC236}">
                    <a16:creationId xmlns:a16="http://schemas.microsoft.com/office/drawing/2014/main" id="{241E1128-0B14-4424-841E-CECF36D20B95}"/>
                  </a:ext>
                </a:extLst>
              </p:cNvPr>
              <p:cNvSpPr/>
              <p:nvPr/>
            </p:nvSpPr>
            <p:spPr>
              <a:xfrm>
                <a:off x="1381133" y="6142616"/>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6" name="正方形/長方形 5">
                <a:extLst>
                  <a:ext uri="{FF2B5EF4-FFF2-40B4-BE49-F238E27FC236}">
                    <a16:creationId xmlns:a16="http://schemas.microsoft.com/office/drawing/2014/main" id="{2E19CD03-8808-4362-8842-04E9E15244EE}"/>
                  </a:ext>
                </a:extLst>
              </p:cNvPr>
              <p:cNvSpPr/>
              <p:nvPr/>
            </p:nvSpPr>
            <p:spPr>
              <a:xfrm>
                <a:off x="2497481" y="6142616"/>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7" name="正方形/長方形 6">
                <a:extLst>
                  <a:ext uri="{FF2B5EF4-FFF2-40B4-BE49-F238E27FC236}">
                    <a16:creationId xmlns:a16="http://schemas.microsoft.com/office/drawing/2014/main" id="{E53CBFC8-853C-485E-BC9F-9FF8AA032685}"/>
                  </a:ext>
                </a:extLst>
              </p:cNvPr>
              <p:cNvSpPr/>
              <p:nvPr/>
            </p:nvSpPr>
            <p:spPr>
              <a:xfrm>
                <a:off x="3615053" y="6142616"/>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8" name="正方形/長方形 7">
                <a:extLst>
                  <a:ext uri="{FF2B5EF4-FFF2-40B4-BE49-F238E27FC236}">
                    <a16:creationId xmlns:a16="http://schemas.microsoft.com/office/drawing/2014/main" id="{3DFB9EDE-A230-4826-B04C-14B005A3DBF5}"/>
                  </a:ext>
                </a:extLst>
              </p:cNvPr>
              <p:cNvSpPr/>
              <p:nvPr/>
            </p:nvSpPr>
            <p:spPr>
              <a:xfrm>
                <a:off x="4730178" y="6142616"/>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ja-JP" altLang="en-US" sz="1400"/>
              </a:p>
            </p:txBody>
          </p:sp>
          <p:sp>
            <p:nvSpPr>
              <p:cNvPr id="9" name="正方形/長方形 8">
                <a:extLst>
                  <a:ext uri="{FF2B5EF4-FFF2-40B4-BE49-F238E27FC236}">
                    <a16:creationId xmlns:a16="http://schemas.microsoft.com/office/drawing/2014/main" id="{99CD7A3E-A3DE-4230-B669-FEAE51D3209D}"/>
                  </a:ext>
                </a:extLst>
              </p:cNvPr>
              <p:cNvSpPr/>
              <p:nvPr/>
            </p:nvSpPr>
            <p:spPr>
              <a:xfrm>
                <a:off x="5847750" y="6142616"/>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B97BF6E-3DAC-43D8-9ED5-692F4D403AD8}"/>
                  </a:ext>
                </a:extLst>
              </p:cNvPr>
              <p:cNvSpPr/>
              <p:nvPr/>
            </p:nvSpPr>
            <p:spPr>
              <a:xfrm>
                <a:off x="263561" y="7261411"/>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4188C3C-C69C-42ED-A4D7-2ADE127C0A96}"/>
                  </a:ext>
                </a:extLst>
              </p:cNvPr>
              <p:cNvSpPr/>
              <p:nvPr/>
            </p:nvSpPr>
            <p:spPr>
              <a:xfrm>
                <a:off x="1381133" y="7261411"/>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C4EABE1-B603-4323-A8BD-5EB85AF13544}"/>
                  </a:ext>
                </a:extLst>
              </p:cNvPr>
              <p:cNvSpPr/>
              <p:nvPr/>
            </p:nvSpPr>
            <p:spPr>
              <a:xfrm>
                <a:off x="2497481" y="7261411"/>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D25899E8-207F-4A30-BD5C-91688DBCB8E8}"/>
                  </a:ext>
                </a:extLst>
              </p:cNvPr>
              <p:cNvSpPr/>
              <p:nvPr/>
            </p:nvSpPr>
            <p:spPr>
              <a:xfrm>
                <a:off x="3615053" y="7261411"/>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EEAE5443-41A6-4404-94DF-A1F870F46319}"/>
                  </a:ext>
                </a:extLst>
              </p:cNvPr>
              <p:cNvSpPr/>
              <p:nvPr/>
            </p:nvSpPr>
            <p:spPr>
              <a:xfrm>
                <a:off x="4730178" y="7261411"/>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83A8933-AC13-4123-A1E1-3B8B0FBDE37B}"/>
                  </a:ext>
                </a:extLst>
              </p:cNvPr>
              <p:cNvSpPr/>
              <p:nvPr/>
            </p:nvSpPr>
            <p:spPr>
              <a:xfrm>
                <a:off x="5847750" y="7261411"/>
                <a:ext cx="1118795" cy="111879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62132D3-8B11-4C42-93FA-FB0DF1961249}"/>
                  </a:ext>
                </a:extLst>
              </p:cNvPr>
              <p:cNvSpPr/>
              <p:nvPr/>
            </p:nvSpPr>
            <p:spPr>
              <a:xfrm>
                <a:off x="263561" y="6142616"/>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1</a:t>
                </a:r>
                <a:endParaRPr kumimoji="1" lang="ja-JP" altLang="en-US" sz="1600" b="1" dirty="0"/>
              </a:p>
            </p:txBody>
          </p:sp>
          <p:sp>
            <p:nvSpPr>
              <p:cNvPr id="17" name="正方形/長方形 16">
                <a:extLst>
                  <a:ext uri="{FF2B5EF4-FFF2-40B4-BE49-F238E27FC236}">
                    <a16:creationId xmlns:a16="http://schemas.microsoft.com/office/drawing/2014/main" id="{9A7BBCAF-DC74-4465-94BA-C1BF6CE5B3FD}"/>
                  </a:ext>
                </a:extLst>
              </p:cNvPr>
              <p:cNvSpPr/>
              <p:nvPr/>
            </p:nvSpPr>
            <p:spPr>
              <a:xfrm>
                <a:off x="263561" y="7261411"/>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7</a:t>
                </a:r>
                <a:endParaRPr kumimoji="1" lang="ja-JP" altLang="en-US" sz="1600" b="1" dirty="0"/>
              </a:p>
            </p:txBody>
          </p:sp>
          <p:sp>
            <p:nvSpPr>
              <p:cNvPr id="20" name="正方形/長方形 19">
                <a:extLst>
                  <a:ext uri="{FF2B5EF4-FFF2-40B4-BE49-F238E27FC236}">
                    <a16:creationId xmlns:a16="http://schemas.microsoft.com/office/drawing/2014/main" id="{55A78B14-9DBD-4921-AB60-77222D920A18}"/>
                  </a:ext>
                </a:extLst>
              </p:cNvPr>
              <p:cNvSpPr/>
              <p:nvPr/>
            </p:nvSpPr>
            <p:spPr>
              <a:xfrm>
                <a:off x="1379909" y="6142616"/>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2</a:t>
                </a:r>
                <a:endParaRPr kumimoji="1" lang="ja-JP" altLang="en-US" sz="1600" b="1" dirty="0"/>
              </a:p>
            </p:txBody>
          </p:sp>
          <p:sp>
            <p:nvSpPr>
              <p:cNvPr id="21" name="正方形/長方形 20">
                <a:extLst>
                  <a:ext uri="{FF2B5EF4-FFF2-40B4-BE49-F238E27FC236}">
                    <a16:creationId xmlns:a16="http://schemas.microsoft.com/office/drawing/2014/main" id="{1B375C5B-8245-4E49-BFBD-5231A925FAE2}"/>
                  </a:ext>
                </a:extLst>
              </p:cNvPr>
              <p:cNvSpPr/>
              <p:nvPr/>
            </p:nvSpPr>
            <p:spPr>
              <a:xfrm>
                <a:off x="1379909" y="7261411"/>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8</a:t>
                </a:r>
                <a:endParaRPr kumimoji="1" lang="ja-JP" altLang="en-US" sz="1600" b="1" dirty="0"/>
              </a:p>
            </p:txBody>
          </p:sp>
          <p:sp>
            <p:nvSpPr>
              <p:cNvPr id="22" name="正方形/長方形 21">
                <a:extLst>
                  <a:ext uri="{FF2B5EF4-FFF2-40B4-BE49-F238E27FC236}">
                    <a16:creationId xmlns:a16="http://schemas.microsoft.com/office/drawing/2014/main" id="{AC87AF96-B386-428C-BA72-566D982EB84F}"/>
                  </a:ext>
                </a:extLst>
              </p:cNvPr>
              <p:cNvSpPr/>
              <p:nvPr/>
            </p:nvSpPr>
            <p:spPr>
              <a:xfrm>
                <a:off x="2496258" y="6142616"/>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3</a:t>
                </a:r>
                <a:endParaRPr kumimoji="1" lang="ja-JP" altLang="en-US" sz="1600" b="1" dirty="0"/>
              </a:p>
            </p:txBody>
          </p:sp>
          <p:sp>
            <p:nvSpPr>
              <p:cNvPr id="23" name="正方形/長方形 22">
                <a:extLst>
                  <a:ext uri="{FF2B5EF4-FFF2-40B4-BE49-F238E27FC236}">
                    <a16:creationId xmlns:a16="http://schemas.microsoft.com/office/drawing/2014/main" id="{B30E0B48-FDF7-43EF-9AA7-547CD61D3D9B}"/>
                  </a:ext>
                </a:extLst>
              </p:cNvPr>
              <p:cNvSpPr/>
              <p:nvPr/>
            </p:nvSpPr>
            <p:spPr>
              <a:xfrm>
                <a:off x="2496258" y="7261411"/>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9</a:t>
                </a:r>
                <a:endParaRPr kumimoji="1" lang="ja-JP" altLang="en-US" sz="1600" b="1" dirty="0"/>
              </a:p>
            </p:txBody>
          </p:sp>
          <p:sp>
            <p:nvSpPr>
              <p:cNvPr id="24" name="正方形/長方形 23">
                <a:extLst>
                  <a:ext uri="{FF2B5EF4-FFF2-40B4-BE49-F238E27FC236}">
                    <a16:creationId xmlns:a16="http://schemas.microsoft.com/office/drawing/2014/main" id="{D2E34697-E40F-48F5-8C21-BAAB952C834E}"/>
                  </a:ext>
                </a:extLst>
              </p:cNvPr>
              <p:cNvSpPr/>
              <p:nvPr/>
            </p:nvSpPr>
            <p:spPr>
              <a:xfrm>
                <a:off x="3617517" y="6142616"/>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4</a:t>
                </a:r>
                <a:endParaRPr kumimoji="1" lang="ja-JP" altLang="en-US" sz="1600" b="1" dirty="0"/>
              </a:p>
            </p:txBody>
          </p:sp>
          <p:sp>
            <p:nvSpPr>
              <p:cNvPr id="25" name="正方形/長方形 24">
                <a:extLst>
                  <a:ext uri="{FF2B5EF4-FFF2-40B4-BE49-F238E27FC236}">
                    <a16:creationId xmlns:a16="http://schemas.microsoft.com/office/drawing/2014/main" id="{E03C1734-00D7-4533-BD10-D6CF995E31D4}"/>
                  </a:ext>
                </a:extLst>
              </p:cNvPr>
              <p:cNvSpPr/>
              <p:nvPr/>
            </p:nvSpPr>
            <p:spPr>
              <a:xfrm>
                <a:off x="3617517" y="7261411"/>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10</a:t>
                </a:r>
                <a:endParaRPr kumimoji="1" lang="ja-JP" altLang="en-US" sz="1600" b="1" dirty="0"/>
              </a:p>
            </p:txBody>
          </p:sp>
          <p:sp>
            <p:nvSpPr>
              <p:cNvPr id="26" name="正方形/長方形 25">
                <a:extLst>
                  <a:ext uri="{FF2B5EF4-FFF2-40B4-BE49-F238E27FC236}">
                    <a16:creationId xmlns:a16="http://schemas.microsoft.com/office/drawing/2014/main" id="{6F5EA503-66DE-43AB-BAA4-C22AF2985F3F}"/>
                  </a:ext>
                </a:extLst>
              </p:cNvPr>
              <p:cNvSpPr/>
              <p:nvPr/>
            </p:nvSpPr>
            <p:spPr>
              <a:xfrm>
                <a:off x="4730178" y="6142616"/>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5</a:t>
                </a:r>
                <a:endParaRPr kumimoji="1" lang="ja-JP" altLang="en-US" sz="1600" b="1" dirty="0"/>
              </a:p>
            </p:txBody>
          </p:sp>
          <p:sp>
            <p:nvSpPr>
              <p:cNvPr id="27" name="正方形/長方形 26">
                <a:extLst>
                  <a:ext uri="{FF2B5EF4-FFF2-40B4-BE49-F238E27FC236}">
                    <a16:creationId xmlns:a16="http://schemas.microsoft.com/office/drawing/2014/main" id="{4573CFFA-3740-49EB-8710-29DB156C9F5D}"/>
                  </a:ext>
                </a:extLst>
              </p:cNvPr>
              <p:cNvSpPr/>
              <p:nvPr/>
            </p:nvSpPr>
            <p:spPr>
              <a:xfrm>
                <a:off x="4730178" y="7261411"/>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11</a:t>
                </a:r>
                <a:endParaRPr kumimoji="1" lang="ja-JP" altLang="en-US" sz="1600" b="1" dirty="0"/>
              </a:p>
            </p:txBody>
          </p:sp>
          <p:sp>
            <p:nvSpPr>
              <p:cNvPr id="28" name="正方形/長方形 27">
                <a:extLst>
                  <a:ext uri="{FF2B5EF4-FFF2-40B4-BE49-F238E27FC236}">
                    <a16:creationId xmlns:a16="http://schemas.microsoft.com/office/drawing/2014/main" id="{FA0FFB6F-0B5A-499B-824A-4284214B44DB}"/>
                  </a:ext>
                </a:extLst>
              </p:cNvPr>
              <p:cNvSpPr/>
              <p:nvPr/>
            </p:nvSpPr>
            <p:spPr>
              <a:xfrm>
                <a:off x="5853173" y="6142616"/>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6</a:t>
                </a:r>
                <a:endParaRPr kumimoji="1" lang="ja-JP" altLang="en-US" sz="1600" b="1" dirty="0"/>
              </a:p>
            </p:txBody>
          </p:sp>
          <p:sp>
            <p:nvSpPr>
              <p:cNvPr id="29" name="正方形/長方形 28">
                <a:extLst>
                  <a:ext uri="{FF2B5EF4-FFF2-40B4-BE49-F238E27FC236}">
                    <a16:creationId xmlns:a16="http://schemas.microsoft.com/office/drawing/2014/main" id="{05CB55A9-EB95-4FEB-89D7-4A77C273DED2}"/>
                  </a:ext>
                </a:extLst>
              </p:cNvPr>
              <p:cNvSpPr/>
              <p:nvPr/>
            </p:nvSpPr>
            <p:spPr>
              <a:xfrm>
                <a:off x="5853173" y="7261411"/>
                <a:ext cx="212539" cy="212539"/>
              </a:xfrm>
              <a:prstGeom prst="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t>12</a:t>
                </a:r>
                <a:endParaRPr kumimoji="1" lang="ja-JP" altLang="en-US" sz="1600" b="1" dirty="0"/>
              </a:p>
            </p:txBody>
          </p:sp>
        </p:grpSp>
        <p:pic>
          <p:nvPicPr>
            <p:cNvPr id="32" name="図 31">
              <a:extLst>
                <a:ext uri="{FF2B5EF4-FFF2-40B4-BE49-F238E27FC236}">
                  <a16:creationId xmlns:a16="http://schemas.microsoft.com/office/drawing/2014/main" id="{77C1EC4B-71C0-4C73-A59C-44F5066B9F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188" y="7490609"/>
              <a:ext cx="748311" cy="813977"/>
            </a:xfrm>
            <a:prstGeom prst="rect">
              <a:avLst/>
            </a:prstGeom>
          </p:spPr>
        </p:pic>
        <p:pic>
          <p:nvPicPr>
            <p:cNvPr id="34" name="図 33">
              <a:extLst>
                <a:ext uri="{FF2B5EF4-FFF2-40B4-BE49-F238E27FC236}">
                  <a16:creationId xmlns:a16="http://schemas.microsoft.com/office/drawing/2014/main" id="{2144E721-A3B4-4880-96AC-9307E1EF3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519" y="7506263"/>
              <a:ext cx="860717" cy="798323"/>
            </a:xfrm>
            <a:prstGeom prst="rect">
              <a:avLst/>
            </a:prstGeom>
          </p:spPr>
        </p:pic>
        <p:pic>
          <p:nvPicPr>
            <p:cNvPr id="36" name="図 35">
              <a:extLst>
                <a:ext uri="{FF2B5EF4-FFF2-40B4-BE49-F238E27FC236}">
                  <a16:creationId xmlns:a16="http://schemas.microsoft.com/office/drawing/2014/main" id="{6218BA79-3E84-4F84-BFE9-6067679C0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836" y="7509393"/>
              <a:ext cx="722618" cy="792062"/>
            </a:xfrm>
            <a:prstGeom prst="rect">
              <a:avLst/>
            </a:prstGeom>
          </p:spPr>
        </p:pic>
        <p:pic>
          <p:nvPicPr>
            <p:cNvPr id="38" name="図 37">
              <a:extLst>
                <a:ext uri="{FF2B5EF4-FFF2-40B4-BE49-F238E27FC236}">
                  <a16:creationId xmlns:a16="http://schemas.microsoft.com/office/drawing/2014/main" id="{404EA769-A297-4DF0-8565-6EDC52D2E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1839" y="7578007"/>
              <a:ext cx="693713" cy="698141"/>
            </a:xfrm>
            <a:prstGeom prst="rect">
              <a:avLst/>
            </a:prstGeom>
          </p:spPr>
        </p:pic>
        <p:pic>
          <p:nvPicPr>
            <p:cNvPr id="40" name="図 39">
              <a:extLst>
                <a:ext uri="{FF2B5EF4-FFF2-40B4-BE49-F238E27FC236}">
                  <a16:creationId xmlns:a16="http://schemas.microsoft.com/office/drawing/2014/main" id="{92D58C8A-49ED-4CC7-A50A-AF65AEC65E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265" y="6385323"/>
              <a:ext cx="606999" cy="792062"/>
            </a:xfrm>
            <a:prstGeom prst="rect">
              <a:avLst/>
            </a:prstGeom>
          </p:spPr>
        </p:pic>
        <p:pic>
          <p:nvPicPr>
            <p:cNvPr id="42" name="図 41">
              <a:extLst>
                <a:ext uri="{FF2B5EF4-FFF2-40B4-BE49-F238E27FC236}">
                  <a16:creationId xmlns:a16="http://schemas.microsoft.com/office/drawing/2014/main" id="{B82D4D6A-F1B5-45CF-8D8A-A0A587E851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3073" y="6385323"/>
              <a:ext cx="558824" cy="788931"/>
            </a:xfrm>
            <a:prstGeom prst="rect">
              <a:avLst/>
            </a:prstGeom>
          </p:spPr>
        </p:pic>
        <p:pic>
          <p:nvPicPr>
            <p:cNvPr id="44" name="図 43">
              <a:extLst>
                <a:ext uri="{FF2B5EF4-FFF2-40B4-BE49-F238E27FC236}">
                  <a16:creationId xmlns:a16="http://schemas.microsoft.com/office/drawing/2014/main" id="{16538DF4-887E-4EFF-9E02-ED690E6509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2766" y="7531046"/>
              <a:ext cx="870352" cy="792062"/>
            </a:xfrm>
            <a:prstGeom prst="rect">
              <a:avLst/>
            </a:prstGeom>
          </p:spPr>
        </p:pic>
        <p:pic>
          <p:nvPicPr>
            <p:cNvPr id="46" name="図 45">
              <a:extLst>
                <a:ext uri="{FF2B5EF4-FFF2-40B4-BE49-F238E27FC236}">
                  <a16:creationId xmlns:a16="http://schemas.microsoft.com/office/drawing/2014/main" id="{EFCA6197-F08E-4109-AAE5-DDE089146F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07879" y="7509393"/>
              <a:ext cx="751522" cy="807715"/>
            </a:xfrm>
            <a:prstGeom prst="rect">
              <a:avLst/>
            </a:prstGeom>
          </p:spPr>
        </p:pic>
        <p:pic>
          <p:nvPicPr>
            <p:cNvPr id="48" name="図 47">
              <a:extLst>
                <a:ext uri="{FF2B5EF4-FFF2-40B4-BE49-F238E27FC236}">
                  <a16:creationId xmlns:a16="http://schemas.microsoft.com/office/drawing/2014/main" id="{53ECE8AC-A4A0-43F8-B8B6-DD3A936106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50759" y="6367058"/>
              <a:ext cx="822178" cy="785800"/>
            </a:xfrm>
            <a:prstGeom prst="rect">
              <a:avLst/>
            </a:prstGeom>
          </p:spPr>
        </p:pic>
        <p:pic>
          <p:nvPicPr>
            <p:cNvPr id="50" name="図 49">
              <a:extLst>
                <a:ext uri="{FF2B5EF4-FFF2-40B4-BE49-F238E27FC236}">
                  <a16:creationId xmlns:a16="http://schemas.microsoft.com/office/drawing/2014/main" id="{5CEE90FE-8C76-428B-BB90-BEC5A66064B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23786" y="6414190"/>
              <a:ext cx="809332" cy="669965"/>
            </a:xfrm>
            <a:prstGeom prst="rect">
              <a:avLst/>
            </a:prstGeom>
          </p:spPr>
        </p:pic>
        <p:pic>
          <p:nvPicPr>
            <p:cNvPr id="52" name="図 51">
              <a:extLst>
                <a:ext uri="{FF2B5EF4-FFF2-40B4-BE49-F238E27FC236}">
                  <a16:creationId xmlns:a16="http://schemas.microsoft.com/office/drawing/2014/main" id="{CA842FFC-02C4-407A-B85D-A7FAA11B492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42760" y="6401667"/>
              <a:ext cx="738676" cy="807715"/>
            </a:xfrm>
            <a:prstGeom prst="rect">
              <a:avLst/>
            </a:prstGeom>
          </p:spPr>
        </p:pic>
        <p:pic>
          <p:nvPicPr>
            <p:cNvPr id="54" name="図 53">
              <a:extLst>
                <a:ext uri="{FF2B5EF4-FFF2-40B4-BE49-F238E27FC236}">
                  <a16:creationId xmlns:a16="http://schemas.microsoft.com/office/drawing/2014/main" id="{AE106E0F-EA19-4D93-85A2-EDEE8B04BA6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97100" y="6401667"/>
              <a:ext cx="725829" cy="682488"/>
            </a:xfrm>
            <a:prstGeom prst="rect">
              <a:avLst/>
            </a:prstGeom>
          </p:spPr>
        </p:pic>
        <p:sp>
          <p:nvSpPr>
            <p:cNvPr id="57" name="四角形: 上の 2 つの角を丸める 56">
              <a:extLst>
                <a:ext uri="{FF2B5EF4-FFF2-40B4-BE49-F238E27FC236}">
                  <a16:creationId xmlns:a16="http://schemas.microsoft.com/office/drawing/2014/main" id="{7E23BD47-383B-4727-B085-5B162152A8B6}"/>
                </a:ext>
              </a:extLst>
            </p:cNvPr>
            <p:cNvSpPr/>
            <p:nvPr/>
          </p:nvSpPr>
          <p:spPr>
            <a:xfrm>
              <a:off x="263561" y="5715000"/>
              <a:ext cx="6702984" cy="427616"/>
            </a:xfrm>
            <a:prstGeom prst="round2SameRect">
              <a:avLst/>
            </a:prstGeom>
            <a:solidFill>
              <a:schemeClr val="accent1">
                <a:lumMod val="7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rgbClr val="FFFF00"/>
                  </a:solidFill>
                </a:rPr>
                <a:t>衛生管理 </a:t>
              </a:r>
              <a:r>
                <a:rPr kumimoji="1" lang="en-US" altLang="ja-JP" sz="2000" b="1" dirty="0">
                  <a:solidFill>
                    <a:srgbClr val="FFFF00"/>
                  </a:solidFill>
                </a:rPr>
                <a:t>12</a:t>
              </a:r>
              <a:r>
                <a:rPr kumimoji="1" lang="ja-JP" altLang="en-US" sz="1400" b="1" dirty="0">
                  <a:solidFill>
                    <a:srgbClr val="FFFF00"/>
                  </a:solidFill>
                </a:rPr>
                <a:t>の</a:t>
              </a:r>
              <a:r>
                <a:rPr kumimoji="1" lang="en-US" altLang="ja-JP" sz="2000" b="1" dirty="0">
                  <a:solidFill>
                    <a:srgbClr val="FFFF00"/>
                  </a:solidFill>
                </a:rPr>
                <a:t>Promise</a:t>
              </a:r>
              <a:endParaRPr kumimoji="1" lang="ja-JP" altLang="en-US" sz="2000" b="1" dirty="0">
                <a:solidFill>
                  <a:srgbClr val="FFFF00"/>
                </a:solidFill>
              </a:endParaRPr>
            </a:p>
          </p:txBody>
        </p:sp>
      </p:grpSp>
      <p:sp>
        <p:nvSpPr>
          <p:cNvPr id="61" name="テキスト ボックス 60">
            <a:extLst>
              <a:ext uri="{FF2B5EF4-FFF2-40B4-BE49-F238E27FC236}">
                <a16:creationId xmlns:a16="http://schemas.microsoft.com/office/drawing/2014/main" id="{3DC6D931-AFB5-4799-8429-089D957BBD93}"/>
              </a:ext>
            </a:extLst>
          </p:cNvPr>
          <p:cNvSpPr txBox="1"/>
          <p:nvPr/>
        </p:nvSpPr>
        <p:spPr>
          <a:xfrm>
            <a:off x="3703941" y="3678721"/>
            <a:ext cx="3026245" cy="1900520"/>
          </a:xfrm>
          <a:prstGeom prst="rect">
            <a:avLst/>
          </a:prstGeom>
          <a:noFill/>
        </p:spPr>
        <p:txBody>
          <a:bodyPr wrap="square" rtlCol="0">
            <a:spAutoFit/>
          </a:bodyPr>
          <a:lstStyle/>
          <a:p>
            <a:pPr algn="just"/>
            <a:r>
              <a:rPr kumimoji="1" lang="ja-JP" altLang="en-US" sz="2400" b="1" dirty="0"/>
              <a:t>サロン名</a:t>
            </a:r>
            <a:endParaRPr kumimoji="1" lang="en-US" altLang="ja-JP" sz="2400" b="1" dirty="0"/>
          </a:p>
          <a:p>
            <a:pPr algn="just"/>
            <a:r>
              <a:rPr kumimoji="1" lang="en-US" altLang="ja-JP" sz="1050" dirty="0"/>
              <a:t>[</a:t>
            </a:r>
            <a:r>
              <a:rPr kumimoji="1" lang="ja-JP" altLang="en-US" sz="1050" dirty="0"/>
              <a:t>サロン名</a:t>
            </a:r>
            <a:r>
              <a:rPr kumimoji="1" lang="en-US" altLang="ja-JP" sz="1050" dirty="0"/>
              <a:t>]</a:t>
            </a:r>
          </a:p>
          <a:p>
            <a:pPr algn="just"/>
            <a:endParaRPr kumimoji="1" lang="en-US" altLang="ja-JP" sz="1050" dirty="0"/>
          </a:p>
          <a:p>
            <a:pPr algn="just"/>
            <a:r>
              <a:rPr kumimoji="1" lang="ja-JP" altLang="en-US" sz="1050" dirty="0"/>
              <a:t>東京都渋谷区代々木</a:t>
            </a:r>
            <a:r>
              <a:rPr kumimoji="1" lang="en-US" altLang="ja-JP" sz="1050" dirty="0"/>
              <a:t>0-00-0</a:t>
            </a:r>
          </a:p>
          <a:p>
            <a:pPr algn="just"/>
            <a:r>
              <a:rPr kumimoji="1" lang="en-US" altLang="ja-JP" sz="1400" dirty="0"/>
              <a:t>Tel</a:t>
            </a:r>
            <a:r>
              <a:rPr kumimoji="1" lang="ja-JP" altLang="en-US" sz="1400" dirty="0"/>
              <a:t>：</a:t>
            </a:r>
            <a:r>
              <a:rPr kumimoji="1" lang="en-US" altLang="ja-JP" sz="1400" dirty="0"/>
              <a:t>03-0000-0000</a:t>
            </a:r>
          </a:p>
          <a:p>
            <a:pPr algn="just"/>
            <a:r>
              <a:rPr kumimoji="1" lang="ja-JP" altLang="en-US" sz="1200" dirty="0"/>
              <a:t>営業時間：</a:t>
            </a:r>
            <a:r>
              <a:rPr kumimoji="1" lang="en-US" altLang="ja-JP" sz="1200" dirty="0"/>
              <a:t>9:00-19:00</a:t>
            </a:r>
          </a:p>
          <a:p>
            <a:pPr algn="just"/>
            <a:r>
              <a:rPr kumimoji="1" lang="en-US" altLang="ja-JP" sz="900" dirty="0"/>
              <a:t>[</a:t>
            </a:r>
            <a:r>
              <a:rPr kumimoji="1" lang="ja-JP" altLang="en-US" sz="900" dirty="0"/>
              <a:t>カット最終：平日</a:t>
            </a:r>
            <a:r>
              <a:rPr kumimoji="1" lang="en-US" altLang="ja-JP" sz="900" dirty="0"/>
              <a:t>/17:00</a:t>
            </a:r>
            <a:r>
              <a:rPr kumimoji="1" lang="ja-JP" altLang="en-US" sz="900" dirty="0"/>
              <a:t>　土日祝</a:t>
            </a:r>
            <a:r>
              <a:rPr kumimoji="1" lang="en-US" altLang="ja-JP" sz="900" dirty="0"/>
              <a:t>/18:00]</a:t>
            </a:r>
          </a:p>
          <a:p>
            <a:pPr algn="just"/>
            <a:endParaRPr kumimoji="1" lang="en-US" altLang="ja-JP" sz="900" dirty="0"/>
          </a:p>
          <a:p>
            <a:pPr algn="just"/>
            <a:r>
              <a:rPr kumimoji="1" lang="en-US" altLang="ja-JP" sz="900" dirty="0"/>
              <a:t>※</a:t>
            </a:r>
            <a:r>
              <a:rPr kumimoji="1" lang="ja-JP" altLang="en-US" sz="900" dirty="0"/>
              <a:t>営業時間は昨今の情勢を踏まえて変更しております。</a:t>
            </a:r>
            <a:endParaRPr kumimoji="1" lang="en-US" altLang="ja-JP" sz="900" dirty="0"/>
          </a:p>
          <a:p>
            <a:pPr algn="just"/>
            <a:r>
              <a:rPr kumimoji="1" lang="ja-JP" altLang="en-US" sz="900" dirty="0"/>
              <a:t>　詳しくはホームページにてご確認ください。</a:t>
            </a:r>
            <a:endParaRPr kumimoji="1" lang="en-US" altLang="ja-JP" sz="1050" dirty="0"/>
          </a:p>
        </p:txBody>
      </p:sp>
      <p:pic>
        <p:nvPicPr>
          <p:cNvPr id="70" name="図 69">
            <a:extLst>
              <a:ext uri="{FF2B5EF4-FFF2-40B4-BE49-F238E27FC236}">
                <a16:creationId xmlns:a16="http://schemas.microsoft.com/office/drawing/2014/main" id="{E46CC0B2-F944-4D2F-BAD5-B7A64FDAE43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3746" y="3190875"/>
            <a:ext cx="2071792" cy="621418"/>
          </a:xfrm>
          <a:prstGeom prst="rect">
            <a:avLst/>
          </a:prstGeom>
        </p:spPr>
      </p:pic>
      <p:sp>
        <p:nvSpPr>
          <p:cNvPr id="59" name="テキスト ボックス 58">
            <a:extLst>
              <a:ext uri="{FF2B5EF4-FFF2-40B4-BE49-F238E27FC236}">
                <a16:creationId xmlns:a16="http://schemas.microsoft.com/office/drawing/2014/main" id="{0231D4C6-3176-409E-AE05-5F6C3F44242A}"/>
              </a:ext>
            </a:extLst>
          </p:cNvPr>
          <p:cNvSpPr txBox="1"/>
          <p:nvPr/>
        </p:nvSpPr>
        <p:spPr>
          <a:xfrm>
            <a:off x="398215" y="3306388"/>
            <a:ext cx="1800493" cy="369332"/>
          </a:xfrm>
          <a:prstGeom prst="rect">
            <a:avLst/>
          </a:prstGeom>
          <a:noFill/>
        </p:spPr>
        <p:txBody>
          <a:bodyPr wrap="none" rtlCol="0">
            <a:spAutoFit/>
          </a:bodyPr>
          <a:lstStyle/>
          <a:p>
            <a:r>
              <a:rPr kumimoji="1" lang="ja-JP" altLang="en-US" dirty="0">
                <a:solidFill>
                  <a:srgbClr val="FFFF00"/>
                </a:solidFill>
                <a:latin typeface="游明朝 Demibold" panose="02020600000000000000" pitchFamily="18" charset="-128"/>
                <a:ea typeface="游明朝 Demibold" panose="02020600000000000000" pitchFamily="18" charset="-128"/>
              </a:rPr>
              <a:t>大切なお客様へ</a:t>
            </a:r>
          </a:p>
        </p:txBody>
      </p:sp>
      <p:sp>
        <p:nvSpPr>
          <p:cNvPr id="60" name="テキスト ボックス 59">
            <a:extLst>
              <a:ext uri="{FF2B5EF4-FFF2-40B4-BE49-F238E27FC236}">
                <a16:creationId xmlns:a16="http://schemas.microsoft.com/office/drawing/2014/main" id="{24683A0E-7981-458E-A0C2-72F8DCC34554}"/>
              </a:ext>
            </a:extLst>
          </p:cNvPr>
          <p:cNvSpPr txBox="1"/>
          <p:nvPr/>
        </p:nvSpPr>
        <p:spPr>
          <a:xfrm>
            <a:off x="398216" y="3827227"/>
            <a:ext cx="3046584" cy="1785104"/>
          </a:xfrm>
          <a:prstGeom prst="rect">
            <a:avLst/>
          </a:prstGeom>
          <a:noFill/>
        </p:spPr>
        <p:txBody>
          <a:bodyPr wrap="square" rtlCol="0">
            <a:spAutoFit/>
          </a:bodyPr>
          <a:lstStyle/>
          <a:p>
            <a:pPr algn="just"/>
            <a:r>
              <a:rPr kumimoji="1" lang="ja-JP" altLang="en-US" sz="1000" dirty="0"/>
              <a:t>平素より○○をご愛顧いただき、誠にありがとうございます。</a:t>
            </a:r>
            <a:endParaRPr kumimoji="1" lang="en-US" altLang="ja-JP" sz="1000" dirty="0"/>
          </a:p>
          <a:p>
            <a:pPr algn="just"/>
            <a:r>
              <a:rPr kumimoji="1" lang="ja-JP" altLang="en-US" sz="1000" dirty="0"/>
              <a:t>この度の新型コロナウイルス感染症に罹患された方とご家族、関係者の皆様に謹んでお見舞い申し上げます。</a:t>
            </a:r>
            <a:endParaRPr kumimoji="1" lang="en-US" altLang="ja-JP" sz="1000" dirty="0"/>
          </a:p>
          <a:p>
            <a:pPr algn="just"/>
            <a:r>
              <a:rPr kumimoji="1" lang="ja-JP" altLang="en-US" sz="1000" dirty="0"/>
              <a:t>当店では、新型コロナウイルス感染症に対するお客様と従業員の安全を最優先に考え、「衛生管理 </a:t>
            </a:r>
            <a:r>
              <a:rPr kumimoji="1" lang="en-US" altLang="ja-JP" sz="1000" dirty="0"/>
              <a:t>12</a:t>
            </a:r>
            <a:r>
              <a:rPr kumimoji="1" lang="ja-JP" altLang="en-US" sz="1000" dirty="0"/>
              <a:t>の</a:t>
            </a:r>
            <a:r>
              <a:rPr kumimoji="1" lang="en-US" altLang="ja-JP" sz="1000" dirty="0"/>
              <a:t>Promise</a:t>
            </a:r>
            <a:r>
              <a:rPr kumimoji="1" lang="ja-JP" altLang="en-US" sz="1000" dirty="0"/>
              <a:t>」を掲げ、安全安心な店舗運営を行ってまいります。皆様にはしばらくの間、ご迷惑をお掛けしますが、ご理解いただきますよお願い申し上げます。</a:t>
            </a:r>
            <a:endParaRPr kumimoji="1" lang="en-US" altLang="ja-JP" sz="1000" dirty="0"/>
          </a:p>
        </p:txBody>
      </p:sp>
      <p:sp>
        <p:nvSpPr>
          <p:cNvPr id="86" name="テキスト ボックス 85">
            <a:extLst>
              <a:ext uri="{FF2B5EF4-FFF2-40B4-BE49-F238E27FC236}">
                <a16:creationId xmlns:a16="http://schemas.microsoft.com/office/drawing/2014/main" id="{850FA4D2-DDA0-41C9-818F-04027588381B}"/>
              </a:ext>
            </a:extLst>
          </p:cNvPr>
          <p:cNvSpPr txBox="1"/>
          <p:nvPr/>
        </p:nvSpPr>
        <p:spPr>
          <a:xfrm>
            <a:off x="1955651" y="1312368"/>
            <a:ext cx="3262432" cy="830997"/>
          </a:xfrm>
          <a:prstGeom prst="rect">
            <a:avLst/>
          </a:prstGeom>
          <a:noFill/>
        </p:spPr>
        <p:txBody>
          <a:bodyPr wrap="none" rtlCol="0">
            <a:spAutoFit/>
          </a:bodyPr>
          <a:lstStyle/>
          <a:p>
            <a:pPr algn="ctr"/>
            <a:r>
              <a:rPr kumimoji="1" lang="ja-JP" altLang="en-US" sz="4800" dirty="0">
                <a:solidFill>
                  <a:schemeClr val="bg1"/>
                </a:solidFill>
                <a:effectLst>
                  <a:glow rad="127000">
                    <a:schemeClr val="tx1">
                      <a:alpha val="95000"/>
                    </a:schemeClr>
                  </a:glow>
                </a:effectLst>
              </a:rPr>
              <a:t>サロンロゴ</a:t>
            </a:r>
            <a:endParaRPr kumimoji="1" lang="ja-JP" altLang="en-US" dirty="0">
              <a:solidFill>
                <a:schemeClr val="bg1"/>
              </a:solidFill>
              <a:effectLst>
                <a:glow rad="127000">
                  <a:schemeClr val="tx1">
                    <a:alpha val="95000"/>
                  </a:schemeClr>
                </a:glow>
              </a:effectLst>
            </a:endParaRPr>
          </a:p>
        </p:txBody>
      </p:sp>
      <p:grpSp>
        <p:nvGrpSpPr>
          <p:cNvPr id="88" name="グループ化 87">
            <a:extLst>
              <a:ext uri="{FF2B5EF4-FFF2-40B4-BE49-F238E27FC236}">
                <a16:creationId xmlns:a16="http://schemas.microsoft.com/office/drawing/2014/main" id="{0655050F-78D0-4E2D-A2AE-D00C89D6ACC1}"/>
              </a:ext>
            </a:extLst>
          </p:cNvPr>
          <p:cNvGrpSpPr/>
          <p:nvPr/>
        </p:nvGrpSpPr>
        <p:grpSpPr>
          <a:xfrm>
            <a:off x="323746" y="8442693"/>
            <a:ext cx="6526242" cy="1696866"/>
            <a:chOff x="323746" y="8442693"/>
            <a:chExt cx="6526242" cy="1696866"/>
          </a:xfrm>
        </p:grpSpPr>
        <p:sp>
          <p:nvSpPr>
            <p:cNvPr id="71" name="正方形/長方形 70">
              <a:extLst>
                <a:ext uri="{FF2B5EF4-FFF2-40B4-BE49-F238E27FC236}">
                  <a16:creationId xmlns:a16="http://schemas.microsoft.com/office/drawing/2014/main" id="{67C51B40-2141-4AA0-9318-EEB7301586C0}"/>
                </a:ext>
              </a:extLst>
            </p:cNvPr>
            <p:cNvSpPr/>
            <p:nvPr/>
          </p:nvSpPr>
          <p:spPr>
            <a:xfrm>
              <a:off x="323747" y="8502099"/>
              <a:ext cx="1308949" cy="1631112"/>
            </a:xfrm>
            <a:prstGeom prst="rect">
              <a:avLst/>
            </a:prstGeom>
            <a:solidFill>
              <a:schemeClr val="accent2">
                <a:lumMod val="40000"/>
                <a:lumOff val="60000"/>
                <a:alpha val="70000"/>
              </a:schemeClr>
            </a:solidFill>
            <a:ln w="25400"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a:solidFill>
                    <a:schemeClr val="tx2"/>
                  </a:solidFill>
                </a:rPr>
                <a:t>カットフルコース</a:t>
              </a:r>
              <a:endParaRPr kumimoji="1" lang="en-US" altLang="ja-JP" sz="1200" b="1" dirty="0">
                <a:solidFill>
                  <a:schemeClr val="tx2"/>
                </a:solidFill>
              </a:endParaRPr>
            </a:p>
            <a:p>
              <a:pPr algn="ctr"/>
              <a:r>
                <a:rPr kumimoji="1" lang="en-US" altLang="ja-JP" sz="600" b="1" dirty="0">
                  <a:solidFill>
                    <a:schemeClr val="tx2"/>
                  </a:solidFill>
                </a:rPr>
                <a:t>[</a:t>
              </a:r>
              <a:r>
                <a:rPr kumimoji="1" lang="ja-JP" altLang="en-US" sz="600" b="1" dirty="0">
                  <a:solidFill>
                    <a:schemeClr val="tx2"/>
                  </a:solidFill>
                </a:rPr>
                <a:t>カット・カラー・トリートメント</a:t>
              </a:r>
              <a:r>
                <a:rPr kumimoji="1" lang="en-US" altLang="ja-JP" sz="600" b="1" dirty="0">
                  <a:solidFill>
                    <a:schemeClr val="tx2"/>
                  </a:solidFill>
                </a:rPr>
                <a:t>]</a:t>
              </a:r>
            </a:p>
            <a:p>
              <a:pPr algn="ctr"/>
              <a:r>
                <a:rPr kumimoji="1" lang="en-US" altLang="ja-JP" b="1" dirty="0">
                  <a:solidFill>
                    <a:schemeClr val="tx2"/>
                  </a:solidFill>
                </a:rPr>
                <a:t>\0,000</a:t>
              </a:r>
              <a:r>
                <a:rPr kumimoji="1" lang="ja-JP" altLang="en-US" sz="600" b="1" dirty="0">
                  <a:solidFill>
                    <a:schemeClr val="tx2"/>
                  </a:solidFill>
                </a:rPr>
                <a:t>（税込）</a:t>
              </a:r>
              <a:endParaRPr kumimoji="1" lang="en-US" altLang="ja-JP" b="1" dirty="0">
                <a:solidFill>
                  <a:schemeClr val="tx2"/>
                </a:solidFill>
              </a:endParaRPr>
            </a:p>
            <a:p>
              <a:endParaRPr kumimoji="1" lang="en-US" altLang="ja-JP" sz="600" dirty="0">
                <a:solidFill>
                  <a:schemeClr val="tx2"/>
                </a:solidFill>
              </a:endParaRPr>
            </a:p>
            <a:p>
              <a:r>
                <a:rPr kumimoji="1" lang="en-US" altLang="ja-JP" sz="500" b="1" dirty="0">
                  <a:solidFill>
                    <a:schemeClr val="tx2"/>
                  </a:solidFill>
                </a:rPr>
                <a:t>※</a:t>
              </a:r>
              <a:r>
                <a:rPr kumimoji="1" lang="ja-JP" altLang="en-US" sz="500" b="1" dirty="0">
                  <a:solidFill>
                    <a:schemeClr val="tx2"/>
                  </a:solidFill>
                </a:rPr>
                <a:t>当店のみご利用可</a:t>
              </a:r>
              <a:endParaRPr kumimoji="1" lang="en-US" altLang="ja-JP" sz="500" b="1" dirty="0">
                <a:solidFill>
                  <a:schemeClr val="tx2"/>
                </a:solidFill>
              </a:endParaRPr>
            </a:p>
            <a:p>
              <a:r>
                <a:rPr kumimoji="1" lang="en-US" altLang="ja-JP" sz="500" b="1" dirty="0">
                  <a:solidFill>
                    <a:schemeClr val="tx2"/>
                  </a:solidFill>
                </a:rPr>
                <a:t>※1</a:t>
              </a:r>
              <a:r>
                <a:rPr kumimoji="1" lang="ja-JP" altLang="en-US" sz="500" b="1" dirty="0">
                  <a:solidFill>
                    <a:schemeClr val="tx2"/>
                  </a:solidFill>
                </a:rPr>
                <a:t>枚のクーポンにつきお一人様のみ</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クーポン・その他割引の併用不可</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ご予約の際クーポン利用をお伝え下さい</a:t>
              </a:r>
              <a:endParaRPr kumimoji="1" lang="en-US" altLang="ja-JP" sz="500" b="1" dirty="0">
                <a:solidFill>
                  <a:schemeClr val="tx2"/>
                </a:solidFill>
              </a:endParaRPr>
            </a:p>
            <a:p>
              <a:endParaRPr kumimoji="1" lang="en-US" altLang="ja-JP" sz="600" dirty="0">
                <a:solidFill>
                  <a:schemeClr val="tx2"/>
                </a:solidFill>
              </a:endParaRPr>
            </a:p>
            <a:p>
              <a:r>
                <a:rPr kumimoji="1" lang="ja-JP" altLang="en-US" sz="900" b="1" dirty="0">
                  <a:solidFill>
                    <a:schemeClr val="tx2"/>
                  </a:solidFill>
                </a:rPr>
                <a:t>有効期限：</a:t>
              </a:r>
              <a:r>
                <a:rPr kumimoji="1" lang="en-US" altLang="ja-JP" sz="900" b="1" dirty="0">
                  <a:solidFill>
                    <a:schemeClr val="tx2"/>
                  </a:solidFill>
                </a:rPr>
                <a:t>2020/12/31</a:t>
              </a:r>
              <a:endParaRPr kumimoji="1" lang="ja-JP" altLang="en-US" sz="900" b="1" dirty="0">
                <a:solidFill>
                  <a:schemeClr val="tx2"/>
                </a:solidFill>
              </a:endParaRPr>
            </a:p>
          </p:txBody>
        </p:sp>
        <p:sp>
          <p:nvSpPr>
            <p:cNvPr id="77" name="正方形/長方形 76">
              <a:extLst>
                <a:ext uri="{FF2B5EF4-FFF2-40B4-BE49-F238E27FC236}">
                  <a16:creationId xmlns:a16="http://schemas.microsoft.com/office/drawing/2014/main" id="{8361181E-92C0-47F0-9408-9269055B452A}"/>
                </a:ext>
              </a:extLst>
            </p:cNvPr>
            <p:cNvSpPr/>
            <p:nvPr/>
          </p:nvSpPr>
          <p:spPr>
            <a:xfrm>
              <a:off x="1628070" y="8502099"/>
              <a:ext cx="1308949" cy="1631112"/>
            </a:xfrm>
            <a:prstGeom prst="rect">
              <a:avLst/>
            </a:prstGeom>
            <a:solidFill>
              <a:schemeClr val="accent2">
                <a:lumMod val="40000"/>
                <a:lumOff val="60000"/>
                <a:alpha val="70000"/>
              </a:schemeClr>
            </a:solidFill>
            <a:ln w="25400"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a:solidFill>
                    <a:schemeClr val="tx2"/>
                  </a:solidFill>
                </a:rPr>
                <a:t>前髪カット</a:t>
              </a:r>
              <a:endParaRPr kumimoji="1" lang="en-US" altLang="ja-JP" sz="1200" b="1" dirty="0">
                <a:solidFill>
                  <a:schemeClr val="tx2"/>
                </a:solidFill>
              </a:endParaRPr>
            </a:p>
            <a:p>
              <a:pPr algn="ctr"/>
              <a:endParaRPr kumimoji="1" lang="en-US" altLang="ja-JP" sz="600" b="1" dirty="0">
                <a:solidFill>
                  <a:schemeClr val="tx2"/>
                </a:solidFill>
              </a:endParaRPr>
            </a:p>
            <a:p>
              <a:pPr algn="ctr"/>
              <a:r>
                <a:rPr kumimoji="1" lang="en-US" altLang="ja-JP" b="1" dirty="0">
                  <a:solidFill>
                    <a:schemeClr val="tx2"/>
                  </a:solidFill>
                </a:rPr>
                <a:t>\0,000</a:t>
              </a:r>
              <a:r>
                <a:rPr kumimoji="1" lang="ja-JP" altLang="en-US" sz="600" b="1" dirty="0">
                  <a:solidFill>
                    <a:schemeClr val="tx2"/>
                  </a:solidFill>
                </a:rPr>
                <a:t>（税込）</a:t>
              </a:r>
              <a:endParaRPr kumimoji="1" lang="en-US" altLang="ja-JP" b="1" dirty="0">
                <a:solidFill>
                  <a:schemeClr val="tx2"/>
                </a:solidFill>
              </a:endParaRPr>
            </a:p>
            <a:p>
              <a:endParaRPr kumimoji="1" lang="en-US" altLang="ja-JP" sz="600" dirty="0">
                <a:solidFill>
                  <a:schemeClr val="tx2"/>
                </a:solidFill>
              </a:endParaRPr>
            </a:p>
            <a:p>
              <a:r>
                <a:rPr kumimoji="1" lang="en-US" altLang="ja-JP" sz="500" b="1" dirty="0">
                  <a:solidFill>
                    <a:schemeClr val="tx2"/>
                  </a:solidFill>
                </a:rPr>
                <a:t>※</a:t>
              </a:r>
              <a:r>
                <a:rPr kumimoji="1" lang="ja-JP" altLang="en-US" sz="500" b="1" dirty="0">
                  <a:solidFill>
                    <a:schemeClr val="tx2"/>
                  </a:solidFill>
                </a:rPr>
                <a:t>当店のみご利用可</a:t>
              </a:r>
              <a:endParaRPr kumimoji="1" lang="en-US" altLang="ja-JP" sz="500" b="1" dirty="0">
                <a:solidFill>
                  <a:schemeClr val="tx2"/>
                </a:solidFill>
              </a:endParaRPr>
            </a:p>
            <a:p>
              <a:r>
                <a:rPr kumimoji="1" lang="en-US" altLang="ja-JP" sz="500" b="1" dirty="0">
                  <a:solidFill>
                    <a:schemeClr val="tx2"/>
                  </a:solidFill>
                </a:rPr>
                <a:t>※1</a:t>
              </a:r>
              <a:r>
                <a:rPr kumimoji="1" lang="ja-JP" altLang="en-US" sz="500" b="1" dirty="0">
                  <a:solidFill>
                    <a:schemeClr val="tx2"/>
                  </a:solidFill>
                </a:rPr>
                <a:t>枚のクーポンにつきお一人様のみ</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クーポン・その他割引の併用不可</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ご予約の際クーポン利用をお伝え下さい</a:t>
              </a:r>
              <a:endParaRPr kumimoji="1" lang="en-US" altLang="ja-JP" sz="500" b="1" dirty="0">
                <a:solidFill>
                  <a:schemeClr val="tx2"/>
                </a:solidFill>
              </a:endParaRPr>
            </a:p>
            <a:p>
              <a:endParaRPr kumimoji="1" lang="en-US" altLang="ja-JP" sz="600" dirty="0">
                <a:solidFill>
                  <a:schemeClr val="tx2"/>
                </a:solidFill>
              </a:endParaRPr>
            </a:p>
            <a:p>
              <a:r>
                <a:rPr kumimoji="1" lang="ja-JP" altLang="en-US" sz="900" b="1" dirty="0">
                  <a:solidFill>
                    <a:schemeClr val="tx2"/>
                  </a:solidFill>
                </a:rPr>
                <a:t>有効期限：</a:t>
              </a:r>
              <a:r>
                <a:rPr kumimoji="1" lang="en-US" altLang="ja-JP" sz="900" b="1" dirty="0">
                  <a:solidFill>
                    <a:schemeClr val="tx2"/>
                  </a:solidFill>
                </a:rPr>
                <a:t>2020/12/31</a:t>
              </a:r>
              <a:endParaRPr kumimoji="1" lang="ja-JP" altLang="en-US" sz="900" b="1" dirty="0">
                <a:solidFill>
                  <a:schemeClr val="tx2"/>
                </a:solidFill>
              </a:endParaRPr>
            </a:p>
          </p:txBody>
        </p:sp>
        <p:sp>
          <p:nvSpPr>
            <p:cNvPr id="78" name="正方形/長方形 77">
              <a:extLst>
                <a:ext uri="{FF2B5EF4-FFF2-40B4-BE49-F238E27FC236}">
                  <a16:creationId xmlns:a16="http://schemas.microsoft.com/office/drawing/2014/main" id="{F25C0CD3-2DEE-4184-81FA-2925FB3ACE22}"/>
                </a:ext>
              </a:extLst>
            </p:cNvPr>
            <p:cNvSpPr/>
            <p:nvPr/>
          </p:nvSpPr>
          <p:spPr>
            <a:xfrm>
              <a:off x="2932393" y="8502099"/>
              <a:ext cx="1308949" cy="1631112"/>
            </a:xfrm>
            <a:prstGeom prst="rect">
              <a:avLst/>
            </a:prstGeom>
            <a:solidFill>
              <a:schemeClr val="accent2">
                <a:lumMod val="40000"/>
                <a:lumOff val="60000"/>
                <a:alpha val="70000"/>
              </a:schemeClr>
            </a:solidFill>
            <a:ln w="25400"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a:solidFill>
                    <a:schemeClr val="tx2"/>
                  </a:solidFill>
                </a:rPr>
                <a:t>ヘアカット</a:t>
              </a:r>
              <a:endParaRPr kumimoji="1" lang="en-US" altLang="ja-JP" sz="1200" b="1" dirty="0">
                <a:solidFill>
                  <a:schemeClr val="tx2"/>
                </a:solidFill>
              </a:endParaRPr>
            </a:p>
            <a:p>
              <a:pPr algn="ctr"/>
              <a:r>
                <a:rPr kumimoji="1" lang="en-US" altLang="ja-JP" sz="600" b="1" dirty="0">
                  <a:solidFill>
                    <a:schemeClr val="tx2"/>
                  </a:solidFill>
                </a:rPr>
                <a:t>[</a:t>
              </a:r>
              <a:r>
                <a:rPr kumimoji="1" lang="ja-JP" altLang="en-US" sz="600" b="1" dirty="0">
                  <a:solidFill>
                    <a:schemeClr val="tx2"/>
                  </a:solidFill>
                </a:rPr>
                <a:t>シャンプー・ブローなし</a:t>
              </a:r>
              <a:r>
                <a:rPr kumimoji="1" lang="en-US" altLang="ja-JP" sz="600" b="1" dirty="0">
                  <a:solidFill>
                    <a:schemeClr val="tx2"/>
                  </a:solidFill>
                </a:rPr>
                <a:t>]</a:t>
              </a:r>
            </a:p>
            <a:p>
              <a:pPr algn="ctr"/>
              <a:r>
                <a:rPr kumimoji="1" lang="en-US" altLang="ja-JP" b="1" dirty="0">
                  <a:solidFill>
                    <a:schemeClr val="tx2"/>
                  </a:solidFill>
                </a:rPr>
                <a:t>\0,000</a:t>
              </a:r>
              <a:r>
                <a:rPr kumimoji="1" lang="ja-JP" altLang="en-US" sz="600" b="1" dirty="0">
                  <a:solidFill>
                    <a:schemeClr val="tx2"/>
                  </a:solidFill>
                </a:rPr>
                <a:t>（税込）</a:t>
              </a:r>
              <a:endParaRPr kumimoji="1" lang="en-US" altLang="ja-JP" b="1" dirty="0">
                <a:solidFill>
                  <a:schemeClr val="tx2"/>
                </a:solidFill>
              </a:endParaRPr>
            </a:p>
            <a:p>
              <a:endParaRPr kumimoji="1" lang="en-US" altLang="ja-JP" sz="600" dirty="0">
                <a:solidFill>
                  <a:schemeClr val="tx2"/>
                </a:solidFill>
              </a:endParaRPr>
            </a:p>
            <a:p>
              <a:r>
                <a:rPr kumimoji="1" lang="en-US" altLang="ja-JP" sz="500" b="1" dirty="0">
                  <a:solidFill>
                    <a:schemeClr val="tx2"/>
                  </a:solidFill>
                </a:rPr>
                <a:t>※</a:t>
              </a:r>
              <a:r>
                <a:rPr kumimoji="1" lang="ja-JP" altLang="en-US" sz="500" b="1" dirty="0">
                  <a:solidFill>
                    <a:schemeClr val="tx2"/>
                  </a:solidFill>
                </a:rPr>
                <a:t>当店のみご利用可</a:t>
              </a:r>
              <a:endParaRPr kumimoji="1" lang="en-US" altLang="ja-JP" sz="500" b="1" dirty="0">
                <a:solidFill>
                  <a:schemeClr val="tx2"/>
                </a:solidFill>
              </a:endParaRPr>
            </a:p>
            <a:p>
              <a:r>
                <a:rPr kumimoji="1" lang="en-US" altLang="ja-JP" sz="500" b="1" dirty="0">
                  <a:solidFill>
                    <a:schemeClr val="tx2"/>
                  </a:solidFill>
                </a:rPr>
                <a:t>※1</a:t>
              </a:r>
              <a:r>
                <a:rPr kumimoji="1" lang="ja-JP" altLang="en-US" sz="500" b="1" dirty="0">
                  <a:solidFill>
                    <a:schemeClr val="tx2"/>
                  </a:solidFill>
                </a:rPr>
                <a:t>枚のクーポンにつきお一人様のみ</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クーポン・その他割引の併用不可</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ご予約の際クーポン利用をお伝え下さい</a:t>
              </a:r>
              <a:endParaRPr kumimoji="1" lang="en-US" altLang="ja-JP" sz="500" b="1" dirty="0">
                <a:solidFill>
                  <a:schemeClr val="tx2"/>
                </a:solidFill>
              </a:endParaRPr>
            </a:p>
            <a:p>
              <a:endParaRPr kumimoji="1" lang="en-US" altLang="ja-JP" sz="600" dirty="0">
                <a:solidFill>
                  <a:schemeClr val="tx2"/>
                </a:solidFill>
              </a:endParaRPr>
            </a:p>
            <a:p>
              <a:r>
                <a:rPr kumimoji="1" lang="ja-JP" altLang="en-US" sz="900" b="1" dirty="0">
                  <a:solidFill>
                    <a:schemeClr val="tx2"/>
                  </a:solidFill>
                </a:rPr>
                <a:t>有効期限：</a:t>
              </a:r>
              <a:r>
                <a:rPr kumimoji="1" lang="en-US" altLang="ja-JP" sz="900" b="1" dirty="0">
                  <a:solidFill>
                    <a:schemeClr val="tx2"/>
                  </a:solidFill>
                </a:rPr>
                <a:t>2020/12/31</a:t>
              </a:r>
              <a:endParaRPr kumimoji="1" lang="ja-JP" altLang="en-US" sz="900" b="1" dirty="0">
                <a:solidFill>
                  <a:schemeClr val="tx2"/>
                </a:solidFill>
              </a:endParaRPr>
            </a:p>
          </p:txBody>
        </p:sp>
        <p:sp>
          <p:nvSpPr>
            <p:cNvPr id="79" name="正方形/長方形 78">
              <a:extLst>
                <a:ext uri="{FF2B5EF4-FFF2-40B4-BE49-F238E27FC236}">
                  <a16:creationId xmlns:a16="http://schemas.microsoft.com/office/drawing/2014/main" id="{DB06E1C2-E55F-4B99-A78A-8CD645F551EC}"/>
                </a:ext>
              </a:extLst>
            </p:cNvPr>
            <p:cNvSpPr/>
            <p:nvPr/>
          </p:nvSpPr>
          <p:spPr>
            <a:xfrm>
              <a:off x="4236716" y="8502099"/>
              <a:ext cx="1308949" cy="1631112"/>
            </a:xfrm>
            <a:prstGeom prst="rect">
              <a:avLst/>
            </a:prstGeom>
            <a:solidFill>
              <a:schemeClr val="accent2">
                <a:lumMod val="40000"/>
                <a:lumOff val="60000"/>
                <a:alpha val="70000"/>
              </a:schemeClr>
            </a:solidFill>
            <a:ln w="25400"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200" b="1" dirty="0">
                  <a:solidFill>
                    <a:schemeClr val="tx2"/>
                  </a:solidFill>
                </a:rPr>
                <a:t>ヘアカラー</a:t>
              </a:r>
              <a:endParaRPr kumimoji="1" lang="en-US" altLang="ja-JP" sz="1200" b="1" dirty="0">
                <a:solidFill>
                  <a:schemeClr val="tx2"/>
                </a:solidFill>
              </a:endParaRPr>
            </a:p>
            <a:p>
              <a:pPr algn="ctr"/>
              <a:endParaRPr kumimoji="1" lang="en-US" altLang="ja-JP" sz="600" b="1" dirty="0">
                <a:solidFill>
                  <a:schemeClr val="tx2"/>
                </a:solidFill>
              </a:endParaRPr>
            </a:p>
            <a:p>
              <a:pPr algn="ctr"/>
              <a:r>
                <a:rPr kumimoji="1" lang="en-US" altLang="ja-JP" b="1" dirty="0">
                  <a:solidFill>
                    <a:schemeClr val="tx2"/>
                  </a:solidFill>
                </a:rPr>
                <a:t>\0,000</a:t>
              </a:r>
              <a:r>
                <a:rPr kumimoji="1" lang="ja-JP" altLang="en-US" sz="600" b="1" dirty="0">
                  <a:solidFill>
                    <a:schemeClr val="tx2"/>
                  </a:solidFill>
                </a:rPr>
                <a:t>（税込）</a:t>
              </a:r>
              <a:endParaRPr kumimoji="1" lang="en-US" altLang="ja-JP" b="1" dirty="0">
                <a:solidFill>
                  <a:schemeClr val="tx2"/>
                </a:solidFill>
              </a:endParaRPr>
            </a:p>
            <a:p>
              <a:endParaRPr kumimoji="1" lang="en-US" altLang="ja-JP" sz="600" dirty="0">
                <a:solidFill>
                  <a:schemeClr val="tx2"/>
                </a:solidFill>
              </a:endParaRPr>
            </a:p>
            <a:p>
              <a:r>
                <a:rPr kumimoji="1" lang="en-US" altLang="ja-JP" sz="500" b="1" dirty="0">
                  <a:solidFill>
                    <a:schemeClr val="tx2"/>
                  </a:solidFill>
                </a:rPr>
                <a:t>※</a:t>
              </a:r>
              <a:r>
                <a:rPr kumimoji="1" lang="ja-JP" altLang="en-US" sz="500" b="1" dirty="0">
                  <a:solidFill>
                    <a:schemeClr val="tx2"/>
                  </a:solidFill>
                </a:rPr>
                <a:t>当店のみご利用可</a:t>
              </a:r>
              <a:endParaRPr kumimoji="1" lang="en-US" altLang="ja-JP" sz="500" b="1" dirty="0">
                <a:solidFill>
                  <a:schemeClr val="tx2"/>
                </a:solidFill>
              </a:endParaRPr>
            </a:p>
            <a:p>
              <a:r>
                <a:rPr kumimoji="1" lang="en-US" altLang="ja-JP" sz="500" b="1" dirty="0">
                  <a:solidFill>
                    <a:schemeClr val="tx2"/>
                  </a:solidFill>
                </a:rPr>
                <a:t>※1</a:t>
              </a:r>
              <a:r>
                <a:rPr kumimoji="1" lang="ja-JP" altLang="en-US" sz="500" b="1" dirty="0">
                  <a:solidFill>
                    <a:schemeClr val="tx2"/>
                  </a:solidFill>
                </a:rPr>
                <a:t>枚のクーポンにつきお一人様のみ</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クーポン・その他割引の併用不可</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ご予約の際クーポン利用をお伝え下さい</a:t>
              </a:r>
              <a:endParaRPr kumimoji="1" lang="en-US" altLang="ja-JP" sz="500" b="1" dirty="0">
                <a:solidFill>
                  <a:schemeClr val="tx2"/>
                </a:solidFill>
              </a:endParaRPr>
            </a:p>
            <a:p>
              <a:endParaRPr kumimoji="1" lang="en-US" altLang="ja-JP" sz="600" dirty="0">
                <a:solidFill>
                  <a:schemeClr val="tx2"/>
                </a:solidFill>
              </a:endParaRPr>
            </a:p>
            <a:p>
              <a:r>
                <a:rPr kumimoji="1" lang="ja-JP" altLang="en-US" sz="900" b="1" dirty="0">
                  <a:solidFill>
                    <a:schemeClr val="tx2"/>
                  </a:solidFill>
                </a:rPr>
                <a:t>有効期限：</a:t>
              </a:r>
              <a:r>
                <a:rPr kumimoji="1" lang="en-US" altLang="ja-JP" sz="900" b="1" dirty="0">
                  <a:solidFill>
                    <a:schemeClr val="tx2"/>
                  </a:solidFill>
                </a:rPr>
                <a:t>2020/12/31</a:t>
              </a:r>
              <a:endParaRPr kumimoji="1" lang="ja-JP" altLang="en-US" sz="900" b="1" dirty="0">
                <a:solidFill>
                  <a:schemeClr val="tx2"/>
                </a:solidFill>
              </a:endParaRPr>
            </a:p>
          </p:txBody>
        </p:sp>
        <p:sp>
          <p:nvSpPr>
            <p:cNvPr id="80" name="正方形/長方形 79">
              <a:extLst>
                <a:ext uri="{FF2B5EF4-FFF2-40B4-BE49-F238E27FC236}">
                  <a16:creationId xmlns:a16="http://schemas.microsoft.com/office/drawing/2014/main" id="{8F14F328-E610-428D-9D97-D91FEA69ABFA}"/>
                </a:ext>
              </a:extLst>
            </p:cNvPr>
            <p:cNvSpPr/>
            <p:nvPr/>
          </p:nvSpPr>
          <p:spPr>
            <a:xfrm>
              <a:off x="5541039" y="8502099"/>
              <a:ext cx="1308949" cy="1631112"/>
            </a:xfrm>
            <a:prstGeom prst="rect">
              <a:avLst/>
            </a:prstGeom>
            <a:solidFill>
              <a:schemeClr val="accent2">
                <a:lumMod val="40000"/>
                <a:lumOff val="60000"/>
                <a:alpha val="70000"/>
              </a:schemeClr>
            </a:solidFill>
            <a:ln w="25400" cap="rnd">
              <a:noFill/>
              <a:prstDash val="dash"/>
              <a:round/>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900" b="1" dirty="0">
                  <a:solidFill>
                    <a:schemeClr val="tx2"/>
                  </a:solidFill>
                </a:rPr>
                <a:t>白髪リタッチ＆</a:t>
              </a:r>
              <a:endParaRPr kumimoji="1" lang="en-US" altLang="ja-JP" sz="900" b="1" dirty="0">
                <a:solidFill>
                  <a:schemeClr val="tx2"/>
                </a:solidFill>
              </a:endParaRPr>
            </a:p>
            <a:p>
              <a:pPr algn="ctr"/>
              <a:r>
                <a:rPr kumimoji="1" lang="ja-JP" altLang="en-US" sz="900" b="1" dirty="0">
                  <a:solidFill>
                    <a:schemeClr val="tx2"/>
                  </a:solidFill>
                </a:rPr>
                <a:t>色補正トリートメント</a:t>
              </a:r>
              <a:endParaRPr kumimoji="1" lang="en-US" altLang="ja-JP" sz="1200" b="1" dirty="0">
                <a:solidFill>
                  <a:schemeClr val="tx2"/>
                </a:solidFill>
              </a:endParaRPr>
            </a:p>
            <a:p>
              <a:pPr algn="ctr"/>
              <a:endParaRPr kumimoji="1" lang="en-US" altLang="ja-JP" sz="600" b="1" dirty="0">
                <a:solidFill>
                  <a:schemeClr val="tx2"/>
                </a:solidFill>
              </a:endParaRPr>
            </a:p>
            <a:p>
              <a:pPr algn="ctr"/>
              <a:r>
                <a:rPr kumimoji="1" lang="en-US" altLang="ja-JP" b="1" dirty="0">
                  <a:solidFill>
                    <a:schemeClr val="tx2"/>
                  </a:solidFill>
                </a:rPr>
                <a:t>\0,000</a:t>
              </a:r>
              <a:r>
                <a:rPr kumimoji="1" lang="ja-JP" altLang="en-US" sz="600" b="1" dirty="0">
                  <a:solidFill>
                    <a:schemeClr val="tx2"/>
                  </a:solidFill>
                </a:rPr>
                <a:t>（税込）</a:t>
              </a:r>
              <a:endParaRPr kumimoji="1" lang="en-US" altLang="ja-JP" b="1" dirty="0">
                <a:solidFill>
                  <a:schemeClr val="tx2"/>
                </a:solidFill>
              </a:endParaRPr>
            </a:p>
            <a:p>
              <a:endParaRPr kumimoji="1" lang="en-US" altLang="ja-JP" sz="600" dirty="0">
                <a:solidFill>
                  <a:schemeClr val="tx2"/>
                </a:solidFill>
              </a:endParaRPr>
            </a:p>
            <a:p>
              <a:r>
                <a:rPr kumimoji="1" lang="en-US" altLang="ja-JP" sz="500" b="1" dirty="0">
                  <a:solidFill>
                    <a:schemeClr val="tx2"/>
                  </a:solidFill>
                </a:rPr>
                <a:t>※</a:t>
              </a:r>
              <a:r>
                <a:rPr kumimoji="1" lang="ja-JP" altLang="en-US" sz="500" b="1" dirty="0">
                  <a:solidFill>
                    <a:schemeClr val="tx2"/>
                  </a:solidFill>
                </a:rPr>
                <a:t>当店のみご利用可</a:t>
              </a:r>
              <a:endParaRPr kumimoji="1" lang="en-US" altLang="ja-JP" sz="500" b="1" dirty="0">
                <a:solidFill>
                  <a:schemeClr val="tx2"/>
                </a:solidFill>
              </a:endParaRPr>
            </a:p>
            <a:p>
              <a:r>
                <a:rPr kumimoji="1" lang="en-US" altLang="ja-JP" sz="500" b="1" dirty="0">
                  <a:solidFill>
                    <a:schemeClr val="tx2"/>
                  </a:solidFill>
                </a:rPr>
                <a:t>※1</a:t>
              </a:r>
              <a:r>
                <a:rPr kumimoji="1" lang="ja-JP" altLang="en-US" sz="500" b="1" dirty="0">
                  <a:solidFill>
                    <a:schemeClr val="tx2"/>
                  </a:solidFill>
                </a:rPr>
                <a:t>枚のクーポンにつきお一人様のみ</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クーポン・その他割引の併用不可</a:t>
              </a:r>
              <a:endParaRPr kumimoji="1" lang="en-US" altLang="ja-JP" sz="500" b="1" dirty="0">
                <a:solidFill>
                  <a:schemeClr val="tx2"/>
                </a:solidFill>
              </a:endParaRPr>
            </a:p>
            <a:p>
              <a:r>
                <a:rPr kumimoji="1" lang="en-US" altLang="ja-JP" sz="500" b="1" dirty="0">
                  <a:solidFill>
                    <a:schemeClr val="tx2"/>
                  </a:solidFill>
                </a:rPr>
                <a:t>※</a:t>
              </a:r>
              <a:r>
                <a:rPr kumimoji="1" lang="ja-JP" altLang="en-US" sz="500" b="1" dirty="0">
                  <a:solidFill>
                    <a:schemeClr val="tx2"/>
                  </a:solidFill>
                </a:rPr>
                <a:t>ご予約の際クーポン利用をお伝え下さい</a:t>
              </a:r>
              <a:endParaRPr kumimoji="1" lang="en-US" altLang="ja-JP" sz="500" b="1" dirty="0">
                <a:solidFill>
                  <a:schemeClr val="tx2"/>
                </a:solidFill>
              </a:endParaRPr>
            </a:p>
            <a:p>
              <a:endParaRPr kumimoji="1" lang="en-US" altLang="ja-JP" sz="600" dirty="0">
                <a:solidFill>
                  <a:schemeClr val="tx2"/>
                </a:solidFill>
              </a:endParaRPr>
            </a:p>
            <a:p>
              <a:r>
                <a:rPr kumimoji="1" lang="ja-JP" altLang="en-US" sz="900" b="1" dirty="0">
                  <a:solidFill>
                    <a:schemeClr val="tx2"/>
                  </a:solidFill>
                </a:rPr>
                <a:t>有効期限：</a:t>
              </a:r>
              <a:r>
                <a:rPr kumimoji="1" lang="en-US" altLang="ja-JP" sz="900" b="1" dirty="0">
                  <a:solidFill>
                    <a:schemeClr val="tx2"/>
                  </a:solidFill>
                </a:rPr>
                <a:t>2020/12/31</a:t>
              </a:r>
              <a:endParaRPr kumimoji="1" lang="ja-JP" altLang="en-US" sz="900" b="1" dirty="0">
                <a:solidFill>
                  <a:schemeClr val="tx2"/>
                </a:solidFill>
              </a:endParaRPr>
            </a:p>
          </p:txBody>
        </p:sp>
        <p:cxnSp>
          <p:nvCxnSpPr>
            <p:cNvPr id="82" name="直線コネクタ 81">
              <a:extLst>
                <a:ext uri="{FF2B5EF4-FFF2-40B4-BE49-F238E27FC236}">
                  <a16:creationId xmlns:a16="http://schemas.microsoft.com/office/drawing/2014/main" id="{308F2F7E-E49B-4C21-867F-ADF728285857}"/>
                </a:ext>
              </a:extLst>
            </p:cNvPr>
            <p:cNvCxnSpPr>
              <a:cxnSpLocks/>
            </p:cNvCxnSpPr>
            <p:nvPr/>
          </p:nvCxnSpPr>
          <p:spPr>
            <a:xfrm>
              <a:off x="1628070" y="8508447"/>
              <a:ext cx="0" cy="1631112"/>
            </a:xfrm>
            <a:prstGeom prst="line">
              <a:avLst/>
            </a:prstGeom>
            <a:ln w="412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0E9814D4-5C9E-4910-B77C-3694BAA968F4}"/>
                </a:ext>
              </a:extLst>
            </p:cNvPr>
            <p:cNvCxnSpPr>
              <a:cxnSpLocks/>
            </p:cNvCxnSpPr>
            <p:nvPr/>
          </p:nvCxnSpPr>
          <p:spPr>
            <a:xfrm>
              <a:off x="2932393" y="8508447"/>
              <a:ext cx="0" cy="1631112"/>
            </a:xfrm>
            <a:prstGeom prst="line">
              <a:avLst/>
            </a:prstGeom>
            <a:ln w="412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56EF24E0-B94D-44A5-B11F-0BED2028E4A0}"/>
                </a:ext>
              </a:extLst>
            </p:cNvPr>
            <p:cNvCxnSpPr>
              <a:cxnSpLocks/>
            </p:cNvCxnSpPr>
            <p:nvPr/>
          </p:nvCxnSpPr>
          <p:spPr>
            <a:xfrm>
              <a:off x="4236716" y="8508447"/>
              <a:ext cx="0" cy="1631112"/>
            </a:xfrm>
            <a:prstGeom prst="line">
              <a:avLst/>
            </a:prstGeom>
            <a:ln w="412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E09044B8-D2FE-48A2-A330-451944AB78E6}"/>
                </a:ext>
              </a:extLst>
            </p:cNvPr>
            <p:cNvCxnSpPr>
              <a:cxnSpLocks/>
            </p:cNvCxnSpPr>
            <p:nvPr/>
          </p:nvCxnSpPr>
          <p:spPr>
            <a:xfrm>
              <a:off x="5539130" y="8508447"/>
              <a:ext cx="0" cy="1631112"/>
            </a:xfrm>
            <a:prstGeom prst="line">
              <a:avLst/>
            </a:prstGeom>
            <a:ln w="41275"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
          <p:nvSpPr>
            <p:cNvPr id="87" name="正方形/長方形 86">
              <a:extLst>
                <a:ext uri="{FF2B5EF4-FFF2-40B4-BE49-F238E27FC236}">
                  <a16:creationId xmlns:a16="http://schemas.microsoft.com/office/drawing/2014/main" id="{C90B58BE-F237-4026-AE9A-EAAE0F4EC7FA}"/>
                </a:ext>
              </a:extLst>
            </p:cNvPr>
            <p:cNvSpPr/>
            <p:nvPr/>
          </p:nvSpPr>
          <p:spPr>
            <a:xfrm>
              <a:off x="323746" y="8442693"/>
              <a:ext cx="6526242" cy="201245"/>
            </a:xfrm>
            <a:prstGeom prst="rect">
              <a:avLst/>
            </a:prstGeom>
            <a:pattFill prst="wdUpDiag">
              <a:fgClr>
                <a:schemeClr val="accent2"/>
              </a:fgClr>
              <a:bgClr>
                <a:schemeClr val="accent2">
                  <a:lumMod val="60000"/>
                  <a:lumOff val="4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tx2"/>
                  </a:solidFill>
                  <a:effectLst>
                    <a:glow rad="76200">
                      <a:schemeClr val="bg1"/>
                    </a:glow>
                  </a:effectLst>
                </a:rPr>
                <a:t>Salon’s</a:t>
              </a:r>
              <a:r>
                <a:rPr kumimoji="1" lang="ja-JP" altLang="en-US" sz="1200" b="1" dirty="0">
                  <a:solidFill>
                    <a:schemeClr val="tx2"/>
                  </a:solidFill>
                  <a:effectLst>
                    <a:glow rad="76200">
                      <a:schemeClr val="bg1"/>
                    </a:glow>
                  </a:effectLst>
                </a:rPr>
                <a:t> </a:t>
              </a:r>
              <a:r>
                <a:rPr kumimoji="1" lang="en-US" altLang="ja-JP" sz="1200" b="1" dirty="0">
                  <a:solidFill>
                    <a:schemeClr val="tx2"/>
                  </a:solidFill>
                  <a:effectLst>
                    <a:glow rad="76200">
                      <a:schemeClr val="bg1"/>
                    </a:glow>
                  </a:effectLst>
                </a:rPr>
                <a:t>Coupon</a:t>
              </a:r>
              <a:endParaRPr kumimoji="1" lang="ja-JP" altLang="en-US" sz="1200" b="1" dirty="0">
                <a:solidFill>
                  <a:schemeClr val="tx2"/>
                </a:solidFill>
                <a:effectLst>
                  <a:glow rad="76200">
                    <a:schemeClr val="bg1"/>
                  </a:glow>
                </a:effectLst>
              </a:endParaRPr>
            </a:p>
          </p:txBody>
        </p:sp>
      </p:grpSp>
    </p:spTree>
    <p:extLst>
      <p:ext uri="{BB962C8B-B14F-4D97-AF65-F5344CB8AC3E}">
        <p14:creationId xmlns:p14="http://schemas.microsoft.com/office/powerpoint/2010/main" val="3721327977"/>
      </p:ext>
    </p:extLst>
  </p:cSld>
  <p:clrMapOvr>
    <a:masterClrMapping/>
  </p:clrMapOvr>
</p:sld>
</file>

<file path=ppt/theme/theme1.xml><?xml version="1.0" encoding="utf-8"?>
<a:theme xmlns:a="http://schemas.openxmlformats.org/drawingml/2006/main" name="Office テーマ">
  <a:themeElements>
    <a:clrScheme name="アクセント変更">
      <a:dk1>
        <a:srgbClr val="262626"/>
      </a:dk1>
      <a:lt1>
        <a:sysClr val="window" lastClr="FFFFFF"/>
      </a:lt1>
      <a:dk2>
        <a:srgbClr val="1F497D"/>
      </a:dk2>
      <a:lt2>
        <a:srgbClr val="EEECE1"/>
      </a:lt2>
      <a:accent1>
        <a:srgbClr val="30A3B3"/>
      </a:accent1>
      <a:accent2>
        <a:srgbClr val="CC6B9C"/>
      </a:accent2>
      <a:accent3>
        <a:srgbClr val="9BBB59"/>
      </a:accent3>
      <a:accent4>
        <a:srgbClr val="8064A2"/>
      </a:accent4>
      <a:accent5>
        <a:srgbClr val="4BACC6"/>
      </a:accent5>
      <a:accent6>
        <a:srgbClr val="F79646"/>
      </a:accent6>
      <a:hlink>
        <a:srgbClr val="0000FF"/>
      </a:hlink>
      <a:folHlink>
        <a:srgbClr val="800080"/>
      </a:folHlink>
    </a:clrScheme>
    <a:fontScheme name="ぜんぶ游ゴシック">
      <a:majorFont>
        <a:latin typeface="游ゴシック Medium"/>
        <a:ea typeface="游ゴシック Medium"/>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531</TotalTime>
  <Words>387</Words>
  <Application>Microsoft Office PowerPoint</Application>
  <PresentationFormat>ユーザー設定</PresentationFormat>
  <Paragraphs>80</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游ゴシック Medium</vt:lpstr>
      <vt:lpstr>游明朝 Demibold</vt:lpstr>
      <vt:lpstr>Arial</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takaraberumonto</dc:creator>
  <cp:lastModifiedBy>04302</cp:lastModifiedBy>
  <cp:revision>31</cp:revision>
  <dcterms:created xsi:type="dcterms:W3CDTF">2020-05-25T09:15:21Z</dcterms:created>
  <dcterms:modified xsi:type="dcterms:W3CDTF">2020-06-10T00:47:34Z</dcterms:modified>
</cp:coreProperties>
</file>